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57" r:id="rId5"/>
    <p:sldId id="258" r:id="rId6"/>
    <p:sldId id="269" r:id="rId7"/>
    <p:sldId id="268" r:id="rId8"/>
    <p:sldId id="270" r:id="rId9"/>
    <p:sldId id="271" r:id="rId10"/>
    <p:sldId id="259" r:id="rId11"/>
    <p:sldId id="272" r:id="rId12"/>
    <p:sldId id="273" r:id="rId13"/>
    <p:sldId id="260" r:id="rId14"/>
    <p:sldId id="278" r:id="rId15"/>
    <p:sldId id="276" r:id="rId16"/>
    <p:sldId id="263" r:id="rId17"/>
    <p:sldId id="277" r:id="rId18"/>
    <p:sldId id="279" r:id="rId19"/>
    <p:sldId id="264" r:id="rId20"/>
    <p:sldId id="265" r:id="rId21"/>
    <p:sldId id="274" r:id="rId22"/>
    <p:sldId id="275" r:id="rId23"/>
    <p:sldId id="266" r:id="rId24"/>
    <p:sldId id="26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92229FB-3407-4E9E-A343-64CF4D656F52}">
          <p14:sldIdLst>
            <p14:sldId id="256"/>
            <p14:sldId id="261"/>
            <p14:sldId id="262"/>
          </p14:sldIdLst>
        </p14:section>
        <p14:section name="Main Menu" id="{2388DDD6-E6FA-4196-BC3B-9467FD4C06E9}">
          <p14:sldIdLst>
            <p14:sldId id="257"/>
          </p14:sldIdLst>
        </p14:section>
        <p14:section name="User Login" id="{D3A1D732-57F3-4903-AABA-2A6A1AAF27BD}">
          <p14:sldIdLst>
            <p14:sldId id="258"/>
          </p14:sldIdLst>
        </p14:section>
        <p14:section name="1-User Login" id="{DE5119F8-ECD5-422B-9FF6-E6DA9649073B}">
          <p14:sldIdLst>
            <p14:sldId id="269"/>
            <p14:sldId id="268"/>
          </p14:sldIdLst>
        </p14:section>
        <p14:section name="2-User Login" id="{1412E730-6E3B-4B22-9184-AAF1C53FE3C5}">
          <p14:sldIdLst>
            <p14:sldId id="270"/>
            <p14:sldId id="271"/>
          </p14:sldIdLst>
        </p14:section>
        <p14:section name="Inventory" id="{E7BFDDAF-F8A7-4756-8641-8184F2343DEF}">
          <p14:sldIdLst>
            <p14:sldId id="259"/>
          </p14:sldIdLst>
        </p14:section>
        <p14:section name="1-Inventory" id="{169FCDFF-9B4D-4126-B84E-B8E893D3A321}">
          <p14:sldIdLst>
            <p14:sldId id="272"/>
            <p14:sldId id="273"/>
          </p14:sldIdLst>
        </p14:section>
        <p14:section name="Payroll" id="{970A869A-EBD2-42C4-B79D-899200C9BFDE}">
          <p14:sldIdLst>
            <p14:sldId id="260"/>
          </p14:sldIdLst>
        </p14:section>
        <p14:section name="1-Payroll" id="{DB36F80A-9D94-45A8-9B1E-B02F0914617E}">
          <p14:sldIdLst>
            <p14:sldId id="278"/>
            <p14:sldId id="276"/>
          </p14:sldIdLst>
        </p14:section>
        <p14:section name="File Handeling" id="{2BA06719-9DFA-4E9B-BB25-DA2A4564036B}">
          <p14:sldIdLst>
            <p14:sldId id="263"/>
          </p14:sldIdLst>
        </p14:section>
        <p14:section name="1- File Handeling" id="{F0BD1725-407B-46B4-8ABA-7B8C0CEA16B6}">
          <p14:sldIdLst>
            <p14:sldId id="277"/>
            <p14:sldId id="279"/>
          </p14:sldIdLst>
        </p14:section>
        <p14:section name="Live Demo" id="{08F2E732-1906-4BF9-9106-E25DEF6539ED}">
          <p14:sldIdLst>
            <p14:sldId id="264"/>
          </p14:sldIdLst>
        </p14:section>
        <p14:section name="Why Us" id="{0B859F6A-85F2-4B64-AA50-29913EBE694D}">
          <p14:sldIdLst>
            <p14:sldId id="265"/>
          </p14:sldIdLst>
        </p14:section>
        <p14:section name="1. Why Us" id="{7CC9AC3C-30B8-493D-83DE-063E99065E31}">
          <p14:sldIdLst>
            <p14:sldId id="274"/>
            <p14:sldId id="275"/>
          </p14:sldIdLst>
        </p14:section>
        <p14:section name="Closing Remarks" id="{C16A233C-E09A-4754-ABF9-364D24E4D940}">
          <p14:sldIdLst>
            <p14:sldId id="266"/>
          </p14:sldIdLst>
        </p14:section>
        <p14:section name="Questions" id="{C0898F98-06E2-45BD-8A90-C94B393DB90C}">
          <p14:sldIdLst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B03"/>
    <a:srgbClr val="140812"/>
    <a:srgbClr val="00FF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>
        <p:scale>
          <a:sx n="125" d="100"/>
          <a:sy n="125" d="100"/>
        </p:scale>
        <p:origin x="-564" y="-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AF814-739A-E06C-BF97-D118FB5A7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CE88AB-AC0E-E9B0-6175-DEBD913D15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0C89EA-E9C6-AF69-E61C-E423F125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CDB2E-3D6B-C4DA-E64C-320D0371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1E96E-04CE-DDEC-9860-59308490D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0227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1CF47-19B4-DA96-2319-EB8B98840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5BED7B-8228-EB52-52E1-DBDB57CB8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53371-1DBD-4F02-F593-1FEB76335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FC6-666C-4264-54F5-0E6160762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C7AB9-5DEC-B543-C283-BE40625F5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834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35B515-00D9-B1DF-1E73-4B0086452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392FB9-FC30-8910-F85B-67C74C71E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44F85-218F-DA3E-AC47-376E5E55E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C1E79-93CD-28DA-E995-E95997BB6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54F82-C46D-AFC5-E0AC-C4C682160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6269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3FB91-AC99-A858-595B-1A16775CF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7F22D-BF9E-84EC-FD1E-460E63821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D6D9D-84F0-2E35-8128-8A2C0E01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35237-2E11-1955-9C2D-F95A5734C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C1535-1E4D-BAF7-96F8-C75948FD9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9745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E1660-3DB6-CF11-CE09-8DA0E16E8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19E7E6-A9BA-A77A-7498-7E4B44B15A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6356-D593-3FC9-477D-C5B85514D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F1140-76FF-EDF2-7DA6-2B5E1ED0D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070F9-9AC7-9EE6-391E-34AC2BAAD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5018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AD743-1994-3A64-BC82-95D07F771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90F1E-3BB9-8A6F-07E4-0D91869789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61BA31-4751-030F-5F68-7BB28DEAC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41CB80-85CF-C9A4-1A5E-607C100A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BFB179-A4F3-038E-19D1-E84887D2A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9010D-38DE-1824-07A1-A2AE1F3E1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2181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801E8-D269-6BB4-C3D9-05734F072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E6A79-8982-FBFF-D91D-15D467110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F90591-C01F-A540-3A6B-52A0F09EC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EE0CF0-6904-02A3-4E9A-25678D68A3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7CE38-0254-5A8E-C31A-EA8D716787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5A6BEE-DC01-62F9-6223-891D8D5DF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DF67EA-71B1-F141-74E1-F907B2DCD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EB00CB-7E39-0455-637A-47FF83B30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408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F4E90-D993-DEDC-774F-D115DBB4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0D731B-419D-E5A6-A918-541276CED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B8DEC3-A6BA-9193-924C-ABC774336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4AF52-03CD-B5C7-0578-2AB247C12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6915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2B96E3-399A-A53E-95B9-4C5915789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894B17-BE53-8382-8787-77B6114E2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A7C572-AF64-2FEC-9220-34D93DB04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4470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A407A-31D1-AEA1-96AD-66AEDCB7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D68C-E1C6-A520-D727-E91E15A1F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AF8D81-1A8E-BE4B-0A1F-9D50AB6D6A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06C280-4F17-8A01-52FE-591DD4252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43229-1C42-6C14-0EC2-BAE88E96F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0CD56-0005-0DE9-DD47-E2996D9F2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2319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66B01-AC44-5539-C6FC-3E6DB9222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327B53-DF47-3A12-3506-44E92EB92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5254D8-A29A-ED0F-6394-B7AA41381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1AFE2-2ABC-3AF5-C43A-A96EE0006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B16C3A-0C7B-E3A4-F86F-D3AF1139F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02E712-E1A7-40CC-01B1-FE693A7B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3808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08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BCFC20-7CDC-74C6-BB1B-3D8F9AE67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9C1B6-B45F-4407-13A9-A14C2144E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DCF22-23BD-50AD-C7F1-F91E934757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BEDC59-78B9-461C-BE52-586C5A5B17A5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C6E0B-7CAD-20D3-1F86-7410AAE92C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4C98F-3CE3-13CE-FBBB-08DE3A3B5D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1F1F8F-5FEC-483F-9DF9-6C3267705F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3130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27.svg"/><Relationship Id="rId18" Type="http://schemas.openxmlformats.org/officeDocument/2006/relationships/image" Target="../media/image17.png"/><Relationship Id="rId26" Type="http://schemas.openxmlformats.org/officeDocument/2006/relationships/slide" Target="slide24.xml"/><Relationship Id="rId3" Type="http://schemas.openxmlformats.org/officeDocument/2006/relationships/image" Target="../media/image7.png"/><Relationship Id="rId21" Type="http://schemas.openxmlformats.org/officeDocument/2006/relationships/image" Target="../media/image33.png"/><Relationship Id="rId7" Type="http://schemas.openxmlformats.org/officeDocument/2006/relationships/image" Target="../media/image32.svg"/><Relationship Id="rId12" Type="http://schemas.openxmlformats.org/officeDocument/2006/relationships/image" Target="../media/image26.png"/><Relationship Id="rId17" Type="http://schemas.openxmlformats.org/officeDocument/2006/relationships/slide" Target="slide23.xml"/><Relationship Id="rId25" Type="http://schemas.openxmlformats.org/officeDocument/2006/relationships/image" Target="../media/image36.svg"/><Relationship Id="rId2" Type="http://schemas.openxmlformats.org/officeDocument/2006/relationships/slide" Target="slide16.xml"/><Relationship Id="rId16" Type="http://schemas.openxmlformats.org/officeDocument/2006/relationships/image" Target="../media/image16.svg"/><Relationship Id="rId20" Type="http://schemas.openxmlformats.org/officeDocument/2006/relationships/slide" Target="slide10.xml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slide" Target="slide4.xml"/><Relationship Id="rId24" Type="http://schemas.openxmlformats.org/officeDocument/2006/relationships/image" Target="../media/image35.png"/><Relationship Id="rId5" Type="http://schemas.openxmlformats.org/officeDocument/2006/relationships/slide" Target="slide5.xml"/><Relationship Id="rId15" Type="http://schemas.openxmlformats.org/officeDocument/2006/relationships/image" Target="../media/image15.png"/><Relationship Id="rId23" Type="http://schemas.openxmlformats.org/officeDocument/2006/relationships/slide" Target="slide13.xml"/><Relationship Id="rId28" Type="http://schemas.openxmlformats.org/officeDocument/2006/relationships/image" Target="../media/image22.svg"/><Relationship Id="rId10" Type="http://schemas.openxmlformats.org/officeDocument/2006/relationships/image" Target="../media/image12.svg"/><Relationship Id="rId19" Type="http://schemas.openxmlformats.org/officeDocument/2006/relationships/image" Target="../media/image18.svg"/><Relationship Id="rId4" Type="http://schemas.openxmlformats.org/officeDocument/2006/relationships/image" Target="../media/image8.svg"/><Relationship Id="rId9" Type="http://schemas.openxmlformats.org/officeDocument/2006/relationships/image" Target="../media/image11.png"/><Relationship Id="rId14" Type="http://schemas.openxmlformats.org/officeDocument/2006/relationships/slide" Target="slide20.xml"/><Relationship Id="rId22" Type="http://schemas.openxmlformats.org/officeDocument/2006/relationships/image" Target="../media/image34.svg"/><Relationship Id="rId27" Type="http://schemas.openxmlformats.org/officeDocument/2006/relationships/image" Target="../media/image21.png"/><Relationship Id="rId30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27.svg"/><Relationship Id="rId18" Type="http://schemas.openxmlformats.org/officeDocument/2006/relationships/image" Target="../media/image17.png"/><Relationship Id="rId26" Type="http://schemas.openxmlformats.org/officeDocument/2006/relationships/slide" Target="slide24.xml"/><Relationship Id="rId3" Type="http://schemas.openxmlformats.org/officeDocument/2006/relationships/image" Target="../media/image7.png"/><Relationship Id="rId21" Type="http://schemas.openxmlformats.org/officeDocument/2006/relationships/image" Target="../media/image19.png"/><Relationship Id="rId7" Type="http://schemas.openxmlformats.org/officeDocument/2006/relationships/image" Target="../media/image32.svg"/><Relationship Id="rId12" Type="http://schemas.openxmlformats.org/officeDocument/2006/relationships/image" Target="../media/image26.png"/><Relationship Id="rId17" Type="http://schemas.openxmlformats.org/officeDocument/2006/relationships/slide" Target="slide23.xml"/><Relationship Id="rId25" Type="http://schemas.openxmlformats.org/officeDocument/2006/relationships/image" Target="../media/image39.svg"/><Relationship Id="rId2" Type="http://schemas.openxmlformats.org/officeDocument/2006/relationships/slide" Target="slide16.xml"/><Relationship Id="rId16" Type="http://schemas.openxmlformats.org/officeDocument/2006/relationships/image" Target="../media/image16.svg"/><Relationship Id="rId20" Type="http://schemas.openxmlformats.org/officeDocument/2006/relationships/slide" Target="slide10.xml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slide" Target="slide4.xml"/><Relationship Id="rId24" Type="http://schemas.openxmlformats.org/officeDocument/2006/relationships/image" Target="../media/image38.png"/><Relationship Id="rId5" Type="http://schemas.openxmlformats.org/officeDocument/2006/relationships/slide" Target="slide5.xml"/><Relationship Id="rId15" Type="http://schemas.openxmlformats.org/officeDocument/2006/relationships/image" Target="../media/image15.png"/><Relationship Id="rId23" Type="http://schemas.openxmlformats.org/officeDocument/2006/relationships/slide" Target="slide13.xml"/><Relationship Id="rId28" Type="http://schemas.openxmlformats.org/officeDocument/2006/relationships/image" Target="../media/image22.svg"/><Relationship Id="rId10" Type="http://schemas.openxmlformats.org/officeDocument/2006/relationships/image" Target="../media/image12.svg"/><Relationship Id="rId19" Type="http://schemas.openxmlformats.org/officeDocument/2006/relationships/image" Target="../media/image18.svg"/><Relationship Id="rId4" Type="http://schemas.openxmlformats.org/officeDocument/2006/relationships/image" Target="../media/image8.svg"/><Relationship Id="rId9" Type="http://schemas.openxmlformats.org/officeDocument/2006/relationships/image" Target="../media/image11.png"/><Relationship Id="rId14" Type="http://schemas.openxmlformats.org/officeDocument/2006/relationships/slide" Target="slide20.xml"/><Relationship Id="rId22" Type="http://schemas.openxmlformats.org/officeDocument/2006/relationships/image" Target="../media/image20.svg"/><Relationship Id="rId27" Type="http://schemas.openxmlformats.org/officeDocument/2006/relationships/image" Target="../media/image21.png"/><Relationship Id="rId30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27.svg"/><Relationship Id="rId18" Type="http://schemas.openxmlformats.org/officeDocument/2006/relationships/image" Target="../media/image17.png"/><Relationship Id="rId26" Type="http://schemas.openxmlformats.org/officeDocument/2006/relationships/slide" Target="slide24.xml"/><Relationship Id="rId3" Type="http://schemas.openxmlformats.org/officeDocument/2006/relationships/image" Target="../media/image41.png"/><Relationship Id="rId21" Type="http://schemas.openxmlformats.org/officeDocument/2006/relationships/image" Target="../media/image19.png"/><Relationship Id="rId7" Type="http://schemas.openxmlformats.org/officeDocument/2006/relationships/image" Target="../media/image32.svg"/><Relationship Id="rId12" Type="http://schemas.openxmlformats.org/officeDocument/2006/relationships/image" Target="../media/image26.png"/><Relationship Id="rId17" Type="http://schemas.openxmlformats.org/officeDocument/2006/relationships/slide" Target="slide23.xml"/><Relationship Id="rId25" Type="http://schemas.openxmlformats.org/officeDocument/2006/relationships/image" Target="../media/image36.svg"/><Relationship Id="rId2" Type="http://schemas.openxmlformats.org/officeDocument/2006/relationships/slide" Target="slide16.xml"/><Relationship Id="rId16" Type="http://schemas.openxmlformats.org/officeDocument/2006/relationships/image" Target="../media/image16.svg"/><Relationship Id="rId20" Type="http://schemas.openxmlformats.org/officeDocument/2006/relationships/slide" Target="slide10.xml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slide" Target="slide4.xml"/><Relationship Id="rId24" Type="http://schemas.openxmlformats.org/officeDocument/2006/relationships/image" Target="../media/image35.png"/><Relationship Id="rId5" Type="http://schemas.openxmlformats.org/officeDocument/2006/relationships/slide" Target="slide5.xml"/><Relationship Id="rId15" Type="http://schemas.openxmlformats.org/officeDocument/2006/relationships/image" Target="../media/image15.png"/><Relationship Id="rId23" Type="http://schemas.openxmlformats.org/officeDocument/2006/relationships/slide" Target="slide13.xml"/><Relationship Id="rId28" Type="http://schemas.openxmlformats.org/officeDocument/2006/relationships/image" Target="../media/image22.svg"/><Relationship Id="rId10" Type="http://schemas.openxmlformats.org/officeDocument/2006/relationships/image" Target="../media/image12.svg"/><Relationship Id="rId19" Type="http://schemas.openxmlformats.org/officeDocument/2006/relationships/image" Target="../media/image18.svg"/><Relationship Id="rId4" Type="http://schemas.openxmlformats.org/officeDocument/2006/relationships/image" Target="../media/image42.svg"/><Relationship Id="rId9" Type="http://schemas.openxmlformats.org/officeDocument/2006/relationships/image" Target="../media/image11.png"/><Relationship Id="rId14" Type="http://schemas.openxmlformats.org/officeDocument/2006/relationships/slide" Target="slide20.xml"/><Relationship Id="rId22" Type="http://schemas.openxmlformats.org/officeDocument/2006/relationships/image" Target="../media/image20.svg"/><Relationship Id="rId27" Type="http://schemas.openxmlformats.org/officeDocument/2006/relationships/image" Target="../media/image21.png"/><Relationship Id="rId30" Type="http://schemas.openxmlformats.org/officeDocument/2006/relationships/slide" Target="slide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27.svg"/><Relationship Id="rId18" Type="http://schemas.openxmlformats.org/officeDocument/2006/relationships/image" Target="../media/image17.png"/><Relationship Id="rId26" Type="http://schemas.openxmlformats.org/officeDocument/2006/relationships/slide" Target="slide24.xml"/><Relationship Id="rId3" Type="http://schemas.openxmlformats.org/officeDocument/2006/relationships/image" Target="../media/image7.png"/><Relationship Id="rId21" Type="http://schemas.openxmlformats.org/officeDocument/2006/relationships/image" Target="../media/image19.png"/><Relationship Id="rId7" Type="http://schemas.openxmlformats.org/officeDocument/2006/relationships/image" Target="../media/image32.svg"/><Relationship Id="rId12" Type="http://schemas.openxmlformats.org/officeDocument/2006/relationships/image" Target="../media/image26.png"/><Relationship Id="rId17" Type="http://schemas.openxmlformats.org/officeDocument/2006/relationships/slide" Target="slide23.xml"/><Relationship Id="rId25" Type="http://schemas.openxmlformats.org/officeDocument/2006/relationships/image" Target="../media/image36.svg"/><Relationship Id="rId2" Type="http://schemas.openxmlformats.org/officeDocument/2006/relationships/slide" Target="slide16.xml"/><Relationship Id="rId16" Type="http://schemas.openxmlformats.org/officeDocument/2006/relationships/image" Target="../media/image16.svg"/><Relationship Id="rId20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slide" Target="slide4.xml"/><Relationship Id="rId24" Type="http://schemas.openxmlformats.org/officeDocument/2006/relationships/image" Target="../media/image35.png"/><Relationship Id="rId5" Type="http://schemas.openxmlformats.org/officeDocument/2006/relationships/slide" Target="slide5.xml"/><Relationship Id="rId15" Type="http://schemas.openxmlformats.org/officeDocument/2006/relationships/image" Target="../media/image15.png"/><Relationship Id="rId23" Type="http://schemas.openxmlformats.org/officeDocument/2006/relationships/slide" Target="slide13.xml"/><Relationship Id="rId28" Type="http://schemas.openxmlformats.org/officeDocument/2006/relationships/image" Target="../media/image22.svg"/><Relationship Id="rId10" Type="http://schemas.openxmlformats.org/officeDocument/2006/relationships/image" Target="../media/image45.svg"/><Relationship Id="rId19" Type="http://schemas.openxmlformats.org/officeDocument/2006/relationships/image" Target="../media/image18.svg"/><Relationship Id="rId4" Type="http://schemas.openxmlformats.org/officeDocument/2006/relationships/image" Target="../media/image8.svg"/><Relationship Id="rId9" Type="http://schemas.openxmlformats.org/officeDocument/2006/relationships/image" Target="../media/image44.png"/><Relationship Id="rId14" Type="http://schemas.openxmlformats.org/officeDocument/2006/relationships/slide" Target="slide20.xml"/><Relationship Id="rId22" Type="http://schemas.openxmlformats.org/officeDocument/2006/relationships/image" Target="../media/image20.svg"/><Relationship Id="rId27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27.svg"/><Relationship Id="rId18" Type="http://schemas.openxmlformats.org/officeDocument/2006/relationships/image" Target="../media/image17.png"/><Relationship Id="rId26" Type="http://schemas.openxmlformats.org/officeDocument/2006/relationships/slide" Target="slide24.xml"/><Relationship Id="rId3" Type="http://schemas.openxmlformats.org/officeDocument/2006/relationships/image" Target="../media/image7.png"/><Relationship Id="rId21" Type="http://schemas.openxmlformats.org/officeDocument/2006/relationships/image" Target="../media/image19.png"/><Relationship Id="rId7" Type="http://schemas.openxmlformats.org/officeDocument/2006/relationships/image" Target="../media/image32.svg"/><Relationship Id="rId12" Type="http://schemas.openxmlformats.org/officeDocument/2006/relationships/image" Target="../media/image26.png"/><Relationship Id="rId17" Type="http://schemas.openxmlformats.org/officeDocument/2006/relationships/slide" Target="slide23.xml"/><Relationship Id="rId25" Type="http://schemas.openxmlformats.org/officeDocument/2006/relationships/image" Target="../media/image36.svg"/><Relationship Id="rId2" Type="http://schemas.openxmlformats.org/officeDocument/2006/relationships/slide" Target="slide16.xml"/><Relationship Id="rId16" Type="http://schemas.openxmlformats.org/officeDocument/2006/relationships/image" Target="../media/image47.svg"/><Relationship Id="rId20" Type="http://schemas.openxmlformats.org/officeDocument/2006/relationships/slide" Target="slide10.xml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slide" Target="slide4.xml"/><Relationship Id="rId24" Type="http://schemas.openxmlformats.org/officeDocument/2006/relationships/image" Target="../media/image35.png"/><Relationship Id="rId5" Type="http://schemas.openxmlformats.org/officeDocument/2006/relationships/slide" Target="slide5.xml"/><Relationship Id="rId15" Type="http://schemas.openxmlformats.org/officeDocument/2006/relationships/image" Target="../media/image46.png"/><Relationship Id="rId23" Type="http://schemas.openxmlformats.org/officeDocument/2006/relationships/slide" Target="slide13.xml"/><Relationship Id="rId28" Type="http://schemas.openxmlformats.org/officeDocument/2006/relationships/image" Target="../media/image22.svg"/><Relationship Id="rId10" Type="http://schemas.openxmlformats.org/officeDocument/2006/relationships/image" Target="../media/image12.svg"/><Relationship Id="rId19" Type="http://schemas.openxmlformats.org/officeDocument/2006/relationships/image" Target="../media/image18.svg"/><Relationship Id="rId4" Type="http://schemas.openxmlformats.org/officeDocument/2006/relationships/image" Target="../media/image8.svg"/><Relationship Id="rId9" Type="http://schemas.openxmlformats.org/officeDocument/2006/relationships/image" Target="../media/image11.png"/><Relationship Id="rId14" Type="http://schemas.openxmlformats.org/officeDocument/2006/relationships/slide" Target="slide20.xml"/><Relationship Id="rId22" Type="http://schemas.openxmlformats.org/officeDocument/2006/relationships/image" Target="../media/image20.svg"/><Relationship Id="rId27" Type="http://schemas.openxmlformats.org/officeDocument/2006/relationships/image" Target="../media/image21.png"/><Relationship Id="rId30" Type="http://schemas.openxmlformats.org/officeDocument/2006/relationships/slide" Target="slide2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27.svg"/><Relationship Id="rId18" Type="http://schemas.openxmlformats.org/officeDocument/2006/relationships/image" Target="../media/image48.png"/><Relationship Id="rId26" Type="http://schemas.openxmlformats.org/officeDocument/2006/relationships/slide" Target="slide24.xml"/><Relationship Id="rId3" Type="http://schemas.openxmlformats.org/officeDocument/2006/relationships/image" Target="../media/image7.png"/><Relationship Id="rId21" Type="http://schemas.openxmlformats.org/officeDocument/2006/relationships/image" Target="../media/image19.png"/><Relationship Id="rId7" Type="http://schemas.openxmlformats.org/officeDocument/2006/relationships/image" Target="../media/image32.svg"/><Relationship Id="rId12" Type="http://schemas.openxmlformats.org/officeDocument/2006/relationships/image" Target="../media/image26.png"/><Relationship Id="rId17" Type="http://schemas.openxmlformats.org/officeDocument/2006/relationships/slide" Target="slide23.xml"/><Relationship Id="rId25" Type="http://schemas.openxmlformats.org/officeDocument/2006/relationships/image" Target="../media/image36.svg"/><Relationship Id="rId2" Type="http://schemas.openxmlformats.org/officeDocument/2006/relationships/slide" Target="slide16.xml"/><Relationship Id="rId16" Type="http://schemas.openxmlformats.org/officeDocument/2006/relationships/image" Target="../media/image16.svg"/><Relationship Id="rId20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slide" Target="slide4.xml"/><Relationship Id="rId24" Type="http://schemas.openxmlformats.org/officeDocument/2006/relationships/image" Target="../media/image35.png"/><Relationship Id="rId5" Type="http://schemas.openxmlformats.org/officeDocument/2006/relationships/slide" Target="slide5.xml"/><Relationship Id="rId15" Type="http://schemas.openxmlformats.org/officeDocument/2006/relationships/image" Target="../media/image15.png"/><Relationship Id="rId23" Type="http://schemas.openxmlformats.org/officeDocument/2006/relationships/slide" Target="slide13.xml"/><Relationship Id="rId28" Type="http://schemas.openxmlformats.org/officeDocument/2006/relationships/image" Target="../media/image22.svg"/><Relationship Id="rId10" Type="http://schemas.openxmlformats.org/officeDocument/2006/relationships/image" Target="../media/image12.svg"/><Relationship Id="rId19" Type="http://schemas.openxmlformats.org/officeDocument/2006/relationships/image" Target="../media/image49.svg"/><Relationship Id="rId4" Type="http://schemas.openxmlformats.org/officeDocument/2006/relationships/image" Target="../media/image8.svg"/><Relationship Id="rId9" Type="http://schemas.openxmlformats.org/officeDocument/2006/relationships/image" Target="../media/image11.png"/><Relationship Id="rId14" Type="http://schemas.openxmlformats.org/officeDocument/2006/relationships/slide" Target="slide20.xml"/><Relationship Id="rId22" Type="http://schemas.openxmlformats.org/officeDocument/2006/relationships/image" Target="../media/image20.svg"/><Relationship Id="rId27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27.svg"/><Relationship Id="rId18" Type="http://schemas.openxmlformats.org/officeDocument/2006/relationships/image" Target="../media/image17.png"/><Relationship Id="rId26" Type="http://schemas.openxmlformats.org/officeDocument/2006/relationships/slide" Target="slide24.xml"/><Relationship Id="rId3" Type="http://schemas.openxmlformats.org/officeDocument/2006/relationships/image" Target="../media/image7.png"/><Relationship Id="rId21" Type="http://schemas.openxmlformats.org/officeDocument/2006/relationships/image" Target="../media/image19.png"/><Relationship Id="rId7" Type="http://schemas.openxmlformats.org/officeDocument/2006/relationships/image" Target="../media/image32.svg"/><Relationship Id="rId12" Type="http://schemas.openxmlformats.org/officeDocument/2006/relationships/image" Target="../media/image26.png"/><Relationship Id="rId17" Type="http://schemas.openxmlformats.org/officeDocument/2006/relationships/slide" Target="slide23.xml"/><Relationship Id="rId25" Type="http://schemas.openxmlformats.org/officeDocument/2006/relationships/image" Target="../media/image36.svg"/><Relationship Id="rId2" Type="http://schemas.openxmlformats.org/officeDocument/2006/relationships/slide" Target="slide16.xml"/><Relationship Id="rId16" Type="http://schemas.openxmlformats.org/officeDocument/2006/relationships/image" Target="../media/image16.svg"/><Relationship Id="rId20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slide" Target="slide4.xml"/><Relationship Id="rId24" Type="http://schemas.openxmlformats.org/officeDocument/2006/relationships/image" Target="../media/image35.png"/><Relationship Id="rId5" Type="http://schemas.openxmlformats.org/officeDocument/2006/relationships/slide" Target="slide5.xml"/><Relationship Id="rId15" Type="http://schemas.openxmlformats.org/officeDocument/2006/relationships/image" Target="../media/image15.png"/><Relationship Id="rId23" Type="http://schemas.openxmlformats.org/officeDocument/2006/relationships/slide" Target="slide13.xml"/><Relationship Id="rId28" Type="http://schemas.openxmlformats.org/officeDocument/2006/relationships/image" Target="../media/image51.svg"/><Relationship Id="rId10" Type="http://schemas.openxmlformats.org/officeDocument/2006/relationships/image" Target="../media/image12.svg"/><Relationship Id="rId19" Type="http://schemas.openxmlformats.org/officeDocument/2006/relationships/image" Target="../media/image18.svg"/><Relationship Id="rId4" Type="http://schemas.openxmlformats.org/officeDocument/2006/relationships/image" Target="../media/image8.svg"/><Relationship Id="rId9" Type="http://schemas.openxmlformats.org/officeDocument/2006/relationships/image" Target="../media/image11.png"/><Relationship Id="rId14" Type="http://schemas.openxmlformats.org/officeDocument/2006/relationships/slide" Target="slide20.xml"/><Relationship Id="rId22" Type="http://schemas.openxmlformats.org/officeDocument/2006/relationships/image" Target="../media/image20.svg"/><Relationship Id="rId27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14.svg"/><Relationship Id="rId18" Type="http://schemas.openxmlformats.org/officeDocument/2006/relationships/image" Target="../media/image17.png"/><Relationship Id="rId26" Type="http://schemas.openxmlformats.org/officeDocument/2006/relationships/image" Target="../media/image23.png"/><Relationship Id="rId3" Type="http://schemas.openxmlformats.org/officeDocument/2006/relationships/image" Target="../media/image7.png"/><Relationship Id="rId21" Type="http://schemas.openxmlformats.org/officeDocument/2006/relationships/image" Target="../media/image19.png"/><Relationship Id="rId7" Type="http://schemas.openxmlformats.org/officeDocument/2006/relationships/image" Target="../media/image10.svg"/><Relationship Id="rId12" Type="http://schemas.openxmlformats.org/officeDocument/2006/relationships/image" Target="../media/image13.png"/><Relationship Id="rId17" Type="http://schemas.openxmlformats.org/officeDocument/2006/relationships/slide" Target="slide23.xml"/><Relationship Id="rId25" Type="http://schemas.openxmlformats.org/officeDocument/2006/relationships/image" Target="../media/image22.svg"/><Relationship Id="rId2" Type="http://schemas.openxmlformats.org/officeDocument/2006/relationships/slide" Target="slide16.xml"/><Relationship Id="rId16" Type="http://schemas.openxmlformats.org/officeDocument/2006/relationships/image" Target="../media/image16.svg"/><Relationship Id="rId20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slide" Target="slide4.xml"/><Relationship Id="rId24" Type="http://schemas.openxmlformats.org/officeDocument/2006/relationships/image" Target="../media/image21.png"/><Relationship Id="rId5" Type="http://schemas.openxmlformats.org/officeDocument/2006/relationships/slide" Target="slide5.xml"/><Relationship Id="rId15" Type="http://schemas.openxmlformats.org/officeDocument/2006/relationships/image" Target="../media/image15.png"/><Relationship Id="rId23" Type="http://schemas.openxmlformats.org/officeDocument/2006/relationships/slide" Target="slide24.xml"/><Relationship Id="rId10" Type="http://schemas.openxmlformats.org/officeDocument/2006/relationships/image" Target="../media/image12.svg"/><Relationship Id="rId19" Type="http://schemas.openxmlformats.org/officeDocument/2006/relationships/image" Target="../media/image18.svg"/><Relationship Id="rId4" Type="http://schemas.openxmlformats.org/officeDocument/2006/relationships/image" Target="../media/image8.svg"/><Relationship Id="rId9" Type="http://schemas.openxmlformats.org/officeDocument/2006/relationships/image" Target="../media/image11.png"/><Relationship Id="rId14" Type="http://schemas.openxmlformats.org/officeDocument/2006/relationships/slide" Target="slide20.xml"/><Relationship Id="rId22" Type="http://schemas.openxmlformats.org/officeDocument/2006/relationships/image" Target="../media/image20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27.svg"/><Relationship Id="rId18" Type="http://schemas.openxmlformats.org/officeDocument/2006/relationships/image" Target="../media/image17.png"/><Relationship Id="rId26" Type="http://schemas.openxmlformats.org/officeDocument/2006/relationships/image" Target="../media/image28.png"/><Relationship Id="rId3" Type="http://schemas.openxmlformats.org/officeDocument/2006/relationships/image" Target="../media/image7.png"/><Relationship Id="rId21" Type="http://schemas.openxmlformats.org/officeDocument/2006/relationships/image" Target="../media/image19.png"/><Relationship Id="rId7" Type="http://schemas.openxmlformats.org/officeDocument/2006/relationships/image" Target="../media/image25.svg"/><Relationship Id="rId12" Type="http://schemas.openxmlformats.org/officeDocument/2006/relationships/image" Target="../media/image26.png"/><Relationship Id="rId17" Type="http://schemas.openxmlformats.org/officeDocument/2006/relationships/slide" Target="slide23.xml"/><Relationship Id="rId25" Type="http://schemas.openxmlformats.org/officeDocument/2006/relationships/image" Target="../media/image22.svg"/><Relationship Id="rId2" Type="http://schemas.openxmlformats.org/officeDocument/2006/relationships/slide" Target="slide16.xml"/><Relationship Id="rId16" Type="http://schemas.openxmlformats.org/officeDocument/2006/relationships/image" Target="../media/image16.svg"/><Relationship Id="rId20" Type="http://schemas.openxmlformats.org/officeDocument/2006/relationships/slide" Target="slide10.xml"/><Relationship Id="rId29" Type="http://schemas.openxmlformats.org/officeDocument/2006/relationships/slide" Target="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slide" Target="slide4.xml"/><Relationship Id="rId24" Type="http://schemas.openxmlformats.org/officeDocument/2006/relationships/image" Target="../media/image21.png"/><Relationship Id="rId5" Type="http://schemas.openxmlformats.org/officeDocument/2006/relationships/slide" Target="slide5.xml"/><Relationship Id="rId15" Type="http://schemas.openxmlformats.org/officeDocument/2006/relationships/image" Target="../media/image15.png"/><Relationship Id="rId23" Type="http://schemas.openxmlformats.org/officeDocument/2006/relationships/slide" Target="slide24.xml"/><Relationship Id="rId28" Type="http://schemas.openxmlformats.org/officeDocument/2006/relationships/image" Target="../media/image29.png"/><Relationship Id="rId10" Type="http://schemas.openxmlformats.org/officeDocument/2006/relationships/image" Target="../media/image12.svg"/><Relationship Id="rId19" Type="http://schemas.openxmlformats.org/officeDocument/2006/relationships/image" Target="../media/image18.svg"/><Relationship Id="rId4" Type="http://schemas.openxmlformats.org/officeDocument/2006/relationships/image" Target="../media/image8.svg"/><Relationship Id="rId9" Type="http://schemas.openxmlformats.org/officeDocument/2006/relationships/image" Target="../media/image11.png"/><Relationship Id="rId14" Type="http://schemas.openxmlformats.org/officeDocument/2006/relationships/slide" Target="slide20.xml"/><Relationship Id="rId22" Type="http://schemas.openxmlformats.org/officeDocument/2006/relationships/image" Target="../media/image20.svg"/><Relationship Id="rId27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BAEC0B5B-29AC-BB0F-BA0C-027ECC4DBECB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rgbClr val="7030A0"/>
              </a:gs>
              <a:gs pos="35000">
                <a:srgbClr val="7030A0">
                  <a:alpha val="35000"/>
                </a:srgbClr>
              </a:gs>
              <a:gs pos="100000">
                <a:srgbClr val="00FFB3">
                  <a:alpha val="35000"/>
                </a:srgbClr>
              </a:gs>
              <a:gs pos="100000">
                <a:srgbClr val="7030A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422A37-060C-24B0-4292-0223A5879181}"/>
              </a:ext>
            </a:extLst>
          </p:cNvPr>
          <p:cNvSpPr txBox="1"/>
          <p:nvPr/>
        </p:nvSpPr>
        <p:spPr>
          <a:xfrm>
            <a:off x="4232338" y="2674895"/>
            <a:ext cx="3994910" cy="861774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sz="5000" dirty="0"/>
              <a:t>     SBMS </a:t>
            </a:r>
            <a:endParaRPr lang="en-CA" sz="5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64652B-7A27-6D8A-9735-4F1C9B6EA8CA}"/>
              </a:ext>
            </a:extLst>
          </p:cNvPr>
          <p:cNvSpPr txBox="1"/>
          <p:nvPr/>
        </p:nvSpPr>
        <p:spPr>
          <a:xfrm>
            <a:off x="5071755" y="3977882"/>
            <a:ext cx="2191565" cy="30777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dirty="0"/>
              <a:t>Dawson, Brown</a:t>
            </a:r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86D2A3-A356-B42D-7B4D-247E17054655}"/>
              </a:ext>
            </a:extLst>
          </p:cNvPr>
          <p:cNvSpPr txBox="1"/>
          <p:nvPr/>
        </p:nvSpPr>
        <p:spPr>
          <a:xfrm>
            <a:off x="5137696" y="4237556"/>
            <a:ext cx="2035513" cy="30777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dirty="0"/>
              <a:t>Judah, Csanyi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E4317-91D6-E2B0-0D7B-25F961CB69F8}"/>
              </a:ext>
            </a:extLst>
          </p:cNvPr>
          <p:cNvSpPr txBox="1"/>
          <p:nvPr/>
        </p:nvSpPr>
        <p:spPr>
          <a:xfrm>
            <a:off x="5137697" y="4487044"/>
            <a:ext cx="21915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Joshua, Leslie</a:t>
            </a:r>
            <a:endParaRPr lang="en-CA" sz="14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3990E1-D021-9B42-7D1C-E441FA102B85}"/>
              </a:ext>
            </a:extLst>
          </p:cNvPr>
          <p:cNvSpPr txBox="1"/>
          <p:nvPr/>
        </p:nvSpPr>
        <p:spPr>
          <a:xfrm>
            <a:off x="5111032" y="4722374"/>
            <a:ext cx="2152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Jeremy, Paruch</a:t>
            </a:r>
            <a:endParaRPr lang="en-CA" sz="14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pic>
        <p:nvPicPr>
          <p:cNvPr id="13" name="Graphic 12" descr="Computer outline">
            <a:extLst>
              <a:ext uri="{FF2B5EF4-FFF2-40B4-BE49-F238E27FC236}">
                <a16:creationId xmlns:a16="http://schemas.microsoft.com/office/drawing/2014/main" id="{DC5A729B-EB7B-EAEE-E792-AAC6FBC23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09672" y="1773056"/>
            <a:ext cx="424532" cy="424532"/>
          </a:xfrm>
          <a:prstGeom prst="rect">
            <a:avLst/>
          </a:prstGeom>
          <a:effectLst>
            <a:glow rad="101600">
              <a:srgbClr val="7030A0">
                <a:alpha val="40000"/>
              </a:srgbClr>
            </a:glow>
            <a:outerShdw blurRad="50800" dist="38100" dir="5400000" algn="t" rotWithShape="0">
              <a:prstClr val="black">
                <a:alpha val="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AF8C952-79C4-D61B-584D-7A74A5CD15F7}"/>
              </a:ext>
            </a:extLst>
          </p:cNvPr>
          <p:cNvSpPr txBox="1"/>
          <p:nvPr/>
        </p:nvSpPr>
        <p:spPr>
          <a:xfrm>
            <a:off x="3626872" y="3569412"/>
            <a:ext cx="5205841" cy="30777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Smart Business Management System</a:t>
            </a:r>
            <a:endParaRPr lang="en-CA" sz="14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B03858-306C-27E2-3368-029F687C19AB}"/>
              </a:ext>
            </a:extLst>
          </p:cNvPr>
          <p:cNvSpPr txBox="1"/>
          <p:nvPr/>
        </p:nvSpPr>
        <p:spPr>
          <a:xfrm>
            <a:off x="4878152" y="2215166"/>
            <a:ext cx="2703280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DJJJ  Presents </a:t>
            </a:r>
            <a:endParaRPr lang="en-CA" sz="2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324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22222E-6 L 0.0013 0.10046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8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33333E-6 L 0.0013 0.10047 " pathEditMode="relative" rAng="0" ptsTypes="AA">
                                      <p:cBhvr>
                                        <p:cTn id="14" dur="12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59259E-6 L 0.0013 0.10047 " pathEditMode="relative" rAng="0" ptsTypes="AA">
                                      <p:cBhvr>
                                        <p:cTn id="19" dur="12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8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07407E-6 L 0.0013 0.10047 " pathEditMode="relative" rAng="0" ptsTypes="AA">
                                      <p:cBhvr>
                                        <p:cTn id="24" dur="12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6 L 0.0013 0.10046 " pathEditMode="relative" rAng="0" ptsTypes="AA">
                                      <p:cBhvr>
                                        <p:cTn id="29" dur="125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0.0013 0.10046 " pathEditMode="relative" rAng="0" ptsTypes="AA">
                                      <p:cBhvr>
                                        <p:cTn id="34" dur="12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8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7037E-7 L 0.0013 0.10046 " pathEditMode="relative" rAng="0" ptsTypes="AA">
                                      <p:cBhvr>
                                        <p:cTn id="39" dur="12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11111E-6 L 0.0013 0.10046 " pathEditMode="relative" rAng="0" ptsTypes="AA">
                                      <p:cBhvr>
                                        <p:cTn id="44" dur="12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4" grpId="0"/>
      <p:bldP spid="14" grpId="1"/>
      <p:bldP spid="15" grpId="0"/>
      <p:bldP spid="15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B692527-00E0-AA48-0C6A-8262AC31AEA6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rgbClr val="7030A0"/>
              </a:gs>
              <a:gs pos="35000">
                <a:srgbClr val="7030A0">
                  <a:alpha val="35000"/>
                </a:srgbClr>
              </a:gs>
              <a:gs pos="100000">
                <a:srgbClr val="00FFB3">
                  <a:alpha val="35000"/>
                </a:srgbClr>
              </a:gs>
              <a:gs pos="100000">
                <a:srgbClr val="7030A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4C9AA17-1254-630A-D896-0169496F44C8}"/>
              </a:ext>
            </a:extLst>
          </p:cNvPr>
          <p:cNvSpPr/>
          <p:nvPr/>
        </p:nvSpPr>
        <p:spPr>
          <a:xfrm>
            <a:off x="3409910" y="578934"/>
            <a:ext cx="5372179" cy="927370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Graphic 3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35E34E1C-06FF-7806-754C-BC06EFB1AF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805164" y="688905"/>
            <a:ext cx="418290" cy="418290"/>
          </a:xfrm>
          <a:prstGeom prst="rect">
            <a:avLst/>
          </a:prstGeom>
        </p:spPr>
      </p:pic>
      <p:pic>
        <p:nvPicPr>
          <p:cNvPr id="5" name="Graphic 4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127FA12D-6AEA-65F5-77D3-6C82BC780E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0512" y="689250"/>
            <a:ext cx="417600" cy="417600"/>
          </a:xfrm>
          <a:prstGeom prst="rect">
            <a:avLst/>
          </a:prstGeom>
        </p:spPr>
      </p:pic>
      <p:pic>
        <p:nvPicPr>
          <p:cNvPr id="6" name="Graphic 5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58762274-CF7C-E297-D3CF-66D708FDBF1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48896" y="689250"/>
            <a:ext cx="417600" cy="417600"/>
          </a:xfrm>
          <a:prstGeom prst="rect">
            <a:avLst/>
          </a:prstGeom>
        </p:spPr>
      </p:pic>
      <p:pic>
        <p:nvPicPr>
          <p:cNvPr id="8" name="Graphic 7" descr="Hamburger Menu Ico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DCB91EA1-6FD1-51AA-61DE-1FA422471A1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3623650" y="689250"/>
            <a:ext cx="417600" cy="417600"/>
          </a:xfrm>
          <a:prstGeom prst="rect">
            <a:avLst/>
          </a:prstGeom>
        </p:spPr>
      </p:pic>
      <p:pic>
        <p:nvPicPr>
          <p:cNvPr id="9" name="Graphic 8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C98CABB9-A81B-C9F6-54B9-27F25B4FB36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891938" y="689250"/>
            <a:ext cx="417600" cy="417600"/>
          </a:xfrm>
          <a:prstGeom prst="rect">
            <a:avLst/>
          </a:prstGeom>
        </p:spPr>
      </p:pic>
      <p:pic>
        <p:nvPicPr>
          <p:cNvPr id="10" name="Graphic 9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BB9A7613-D252-A348-8560-FDACB466D3D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385997" y="689250"/>
            <a:ext cx="417600" cy="417600"/>
          </a:xfrm>
          <a:prstGeom prst="rect">
            <a:avLst/>
          </a:prstGeom>
        </p:spPr>
      </p:pic>
      <p:pic>
        <p:nvPicPr>
          <p:cNvPr id="11" name="Graphic 10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23248691-7CBD-6458-CEEF-B520C14EDF62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824244" y="614704"/>
            <a:ext cx="417600" cy="417600"/>
          </a:xfrm>
          <a:prstGeom prst="rect">
            <a:avLst/>
          </a:prstGeom>
        </p:spPr>
      </p:pic>
      <p:pic>
        <p:nvPicPr>
          <p:cNvPr id="12" name="Graphic 11" descr="Lightbulb outline">
            <a:hlinkClick r:id="rId23" action="ppaction://hlinksldjump"/>
            <a:extLst>
              <a:ext uri="{FF2B5EF4-FFF2-40B4-BE49-F238E27FC236}">
                <a16:creationId xmlns:a16="http://schemas.microsoft.com/office/drawing/2014/main" id="{2DAF620E-84A0-C8E1-02E7-17EB652DF68C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314704" y="689250"/>
            <a:ext cx="417600" cy="417600"/>
          </a:xfrm>
          <a:prstGeom prst="rect">
            <a:avLst/>
          </a:prstGeom>
        </p:spPr>
      </p:pic>
      <p:pic>
        <p:nvPicPr>
          <p:cNvPr id="13" name="Graphic 12" descr="Question Mark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4372D7A4-6FA6-37F0-8DC6-B09C562E3AB5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7880056" y="689250"/>
            <a:ext cx="417600" cy="417600"/>
          </a:xfrm>
          <a:prstGeom prst="rect">
            <a:avLst/>
          </a:prstGeom>
        </p:spPr>
      </p:pic>
      <p:sp>
        <p:nvSpPr>
          <p:cNvPr id="7" name="!!text">
            <a:extLst>
              <a:ext uri="{FF2B5EF4-FFF2-40B4-BE49-F238E27FC236}">
                <a16:creationId xmlns:a16="http://schemas.microsoft.com/office/drawing/2014/main" id="{6B3C2423-B90F-734C-2C79-8A5156BEE197}"/>
              </a:ext>
            </a:extLst>
          </p:cNvPr>
          <p:cNvSpPr txBox="1"/>
          <p:nvPr/>
        </p:nvSpPr>
        <p:spPr>
          <a:xfrm>
            <a:off x="3893248" y="1078003"/>
            <a:ext cx="2317293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000" dirty="0"/>
              <a:t>Inventory Management</a:t>
            </a:r>
            <a:endParaRPr lang="en-CA" sz="1000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E3DAD68C-B191-7C60-2E10-936A7B7EF8D5}"/>
              </a:ext>
            </a:extLst>
          </p:cNvPr>
          <p:cNvSpPr/>
          <p:nvPr/>
        </p:nvSpPr>
        <p:spPr>
          <a:xfrm>
            <a:off x="5033044" y="2555032"/>
            <a:ext cx="2027605" cy="1747935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rgbClr val="7030A0">
                <a:alpha val="10000"/>
              </a:srgbClr>
            </a:solidFill>
          </a:ln>
          <a:effectLst>
            <a:glow rad="1270000">
              <a:srgbClr val="7030A0">
                <a:alpha val="40000"/>
              </a:srgbClr>
            </a:glow>
            <a:outerShdw blurRad="1270000" sx="109000" sy="109000" algn="ctr" rotWithShape="0">
              <a:srgbClr val="7030A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5B3DCC3-FFF6-5860-EA27-D9B28A54CE51}"/>
              </a:ext>
            </a:extLst>
          </p:cNvPr>
          <p:cNvSpPr/>
          <p:nvPr/>
        </p:nvSpPr>
        <p:spPr>
          <a:xfrm>
            <a:off x="4776654" y="1722756"/>
            <a:ext cx="2638689" cy="597708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Inventory</a:t>
            </a:r>
            <a:endParaRPr lang="en-CA" sz="2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8E8CAF7-5E4E-FA8A-96AE-D51C630CBB0A}"/>
              </a:ext>
            </a:extLst>
          </p:cNvPr>
          <p:cNvCxnSpPr>
            <a:cxnSpLocks/>
          </p:cNvCxnSpPr>
          <p:nvPr/>
        </p:nvCxnSpPr>
        <p:spPr>
          <a:xfrm flipH="1">
            <a:off x="5558869" y="2324577"/>
            <a:ext cx="207134" cy="211611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4501128-A296-239A-2999-D311F48AE475}"/>
              </a:ext>
            </a:extLst>
          </p:cNvPr>
          <p:cNvCxnSpPr>
            <a:cxnSpLocks/>
          </p:cNvCxnSpPr>
          <p:nvPr/>
        </p:nvCxnSpPr>
        <p:spPr>
          <a:xfrm>
            <a:off x="6439268" y="2324577"/>
            <a:ext cx="195907" cy="230457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34" name="Graphic 33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1AFB2D4D-619B-452B-6D23-51DC634C9E9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5554421" y="2951151"/>
            <a:ext cx="982800" cy="9828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AFF291-35BE-FA5D-42CA-897631CB359F}"/>
              </a:ext>
            </a:extLst>
          </p:cNvPr>
          <p:cNvCxnSpPr>
            <a:cxnSpLocks/>
          </p:cNvCxnSpPr>
          <p:nvPr/>
        </p:nvCxnSpPr>
        <p:spPr>
          <a:xfrm>
            <a:off x="6030579" y="4302967"/>
            <a:ext cx="0" cy="230455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Hexagon 16">
            <a:extLst>
              <a:ext uri="{FF2B5EF4-FFF2-40B4-BE49-F238E27FC236}">
                <a16:creationId xmlns:a16="http://schemas.microsoft.com/office/drawing/2014/main" id="{383FC662-8F84-822E-75BA-5F14C8CF96EE}"/>
              </a:ext>
            </a:extLst>
          </p:cNvPr>
          <p:cNvSpPr/>
          <p:nvPr/>
        </p:nvSpPr>
        <p:spPr>
          <a:xfrm>
            <a:off x="5241844" y="4533422"/>
            <a:ext cx="1507433" cy="1299511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24" name="Section Zoom 23">
                <a:extLst>
                  <a:ext uri="{FF2B5EF4-FFF2-40B4-BE49-F238E27FC236}">
                    <a16:creationId xmlns:a16="http://schemas.microsoft.com/office/drawing/2014/main" id="{4058FA7A-E8C9-7014-4934-9D24586AF99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50872217"/>
                  </p:ext>
                </p:extLst>
              </p:nvPr>
            </p:nvGraphicFramePr>
            <p:xfrm>
              <a:off x="5525760" y="4918914"/>
              <a:ext cx="939600" cy="528525"/>
            </p:xfrm>
            <a:graphic>
              <a:graphicData uri="http://schemas.microsoft.com/office/powerpoint/2016/sectionzoom">
                <psez:sectionZm>
                  <psez:sectionZmObj sectionId="{169FCDFF-9B4D-4126-B84E-B8E893D3A321}">
                    <psez:zmPr id="{0D4B0008-897A-4B4E-805D-D9BE51980DFD}" transitionDur="1000" showBg="0">
                      <p166:blipFill xmlns:p166="http://schemas.microsoft.com/office/powerpoint/2016/6/main">
                        <a:blip r:embed="rId2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39600" cy="528525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24" name="Section Zoom 23">
                <a:hlinkClick r:id="rId30" action="ppaction://hlinksldjump"/>
                <a:extLst>
                  <a:ext uri="{FF2B5EF4-FFF2-40B4-BE49-F238E27FC236}">
                    <a16:creationId xmlns:a16="http://schemas.microsoft.com/office/drawing/2014/main" id="{4058FA7A-E8C9-7014-4934-9D24586AF99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25760" y="4918914"/>
                <a:ext cx="939600" cy="5285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0859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EE1B20-2938-CF6D-1DFE-93D1151AFAA5}"/>
              </a:ext>
            </a:extLst>
          </p:cNvPr>
          <p:cNvSpPr txBox="1"/>
          <p:nvPr/>
        </p:nvSpPr>
        <p:spPr>
          <a:xfrm>
            <a:off x="3088922" y="-2261795"/>
            <a:ext cx="6014155" cy="1138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1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71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206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BE23982A-4950-D74F-7994-8A5DF4664DF4}"/>
              </a:ext>
            </a:extLst>
          </p:cNvPr>
          <p:cNvSpPr/>
          <p:nvPr/>
        </p:nvSpPr>
        <p:spPr>
          <a:xfrm>
            <a:off x="5679340" y="768483"/>
            <a:ext cx="833321" cy="718380"/>
          </a:xfrm>
          <a:prstGeom prst="hexagon">
            <a:avLst/>
          </a:prstGeom>
          <a:solidFill>
            <a:srgbClr val="FF0000">
              <a:alpha val="5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rgbClr val="FF0000"/>
              </a:solidFill>
              <a:latin typeface="Eras Bold ITC" panose="020B0907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EB94A4-1774-2DC2-5EF1-AC2C9C0CCB2D}"/>
              </a:ext>
            </a:extLst>
          </p:cNvPr>
          <p:cNvSpPr txBox="1"/>
          <p:nvPr/>
        </p:nvSpPr>
        <p:spPr>
          <a:xfrm>
            <a:off x="5903190" y="889146"/>
            <a:ext cx="38562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2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CA17B2-287A-0C31-0D9F-E92F5C71D010}"/>
              </a:ext>
            </a:extLst>
          </p:cNvPr>
          <p:cNvSpPr txBox="1"/>
          <p:nvPr/>
        </p:nvSpPr>
        <p:spPr>
          <a:xfrm>
            <a:off x="4886241" y="309127"/>
            <a:ext cx="2419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Eras Bold ITC" panose="020B0907030504020204" pitchFamily="34" charset="0"/>
              </a:rPr>
              <a:t>The Inventory</a:t>
            </a:r>
            <a:endParaRPr lang="en-CA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5F0ABD-2714-F792-754E-D354A9DD9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760" y="1576887"/>
            <a:ext cx="5364480" cy="4570296"/>
          </a:xfrm>
          <a:prstGeom prst="rect">
            <a:avLst/>
          </a:prstGeom>
          <a:ln w="28575">
            <a:solidFill>
              <a:srgbClr val="7030A0"/>
            </a:solidFill>
          </a:ln>
        </p:spPr>
      </p:pic>
    </p:spTree>
    <p:extLst>
      <p:ext uri="{BB962C8B-B14F-4D97-AF65-F5344CB8AC3E}">
        <p14:creationId xmlns:p14="http://schemas.microsoft.com/office/powerpoint/2010/main" val="2857792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09A70B7-94A8-F2B0-4B9E-E520E853596A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rgbClr val="0070C0"/>
              </a:gs>
              <a:gs pos="35000">
                <a:srgbClr val="0070C0">
                  <a:alpha val="35000"/>
                </a:srgbClr>
              </a:gs>
              <a:gs pos="100000">
                <a:srgbClr val="00FFB3">
                  <a:alpha val="35000"/>
                </a:srgbClr>
              </a:gs>
              <a:gs pos="100000">
                <a:srgbClr val="0070C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2140C6C-83D1-4BF3-705B-2C062D0DF974}"/>
              </a:ext>
            </a:extLst>
          </p:cNvPr>
          <p:cNvSpPr/>
          <p:nvPr/>
        </p:nvSpPr>
        <p:spPr>
          <a:xfrm>
            <a:off x="3409910" y="578934"/>
            <a:ext cx="5372179" cy="927370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Graphic 3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FA0C505F-A03E-D4BE-4213-AF10B8B2F4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805164" y="688905"/>
            <a:ext cx="418290" cy="418290"/>
          </a:xfrm>
          <a:prstGeom prst="rect">
            <a:avLst/>
          </a:prstGeom>
        </p:spPr>
      </p:pic>
      <p:pic>
        <p:nvPicPr>
          <p:cNvPr id="5" name="Graphic 4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4904F4C0-BC06-8EB8-0DE6-1DA69EE272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0512" y="689250"/>
            <a:ext cx="417600" cy="417600"/>
          </a:xfrm>
          <a:prstGeom prst="rect">
            <a:avLst/>
          </a:prstGeom>
        </p:spPr>
      </p:pic>
      <p:pic>
        <p:nvPicPr>
          <p:cNvPr id="6" name="Graphic 5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D859F874-8462-6480-2038-15E8AD8FD0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48896" y="689250"/>
            <a:ext cx="417600" cy="417600"/>
          </a:xfrm>
          <a:prstGeom prst="rect">
            <a:avLst/>
          </a:prstGeom>
        </p:spPr>
      </p:pic>
      <p:pic>
        <p:nvPicPr>
          <p:cNvPr id="8" name="Graphic 7" descr="Hamburger Menu Ico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37673C0B-3FEB-47F8-F149-7D02EABEDF8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3623650" y="689250"/>
            <a:ext cx="417600" cy="417600"/>
          </a:xfrm>
          <a:prstGeom prst="rect">
            <a:avLst/>
          </a:prstGeom>
        </p:spPr>
      </p:pic>
      <p:pic>
        <p:nvPicPr>
          <p:cNvPr id="9" name="Graphic 8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03EFA0D9-871A-74FD-24EA-C9BDDDFCA7B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891938" y="689250"/>
            <a:ext cx="417600" cy="417600"/>
          </a:xfrm>
          <a:prstGeom prst="rect">
            <a:avLst/>
          </a:prstGeom>
        </p:spPr>
      </p:pic>
      <p:pic>
        <p:nvPicPr>
          <p:cNvPr id="10" name="Graphic 9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DF49C415-9FE0-26F7-14AF-27CDA06AD56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385997" y="689250"/>
            <a:ext cx="417600" cy="417600"/>
          </a:xfrm>
          <a:prstGeom prst="rect">
            <a:avLst/>
          </a:prstGeom>
        </p:spPr>
      </p:pic>
      <p:pic>
        <p:nvPicPr>
          <p:cNvPr id="11" name="Graphic 10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A15DA172-E5ED-3B8F-C434-47FB28634A8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824244" y="689250"/>
            <a:ext cx="417600" cy="417600"/>
          </a:xfrm>
          <a:prstGeom prst="rect">
            <a:avLst/>
          </a:prstGeom>
        </p:spPr>
      </p:pic>
      <p:pic>
        <p:nvPicPr>
          <p:cNvPr id="12" name="Graphic 11" descr="Lightbulb outline">
            <a:hlinkClick r:id="rId23" action="ppaction://hlinksldjump"/>
            <a:extLst>
              <a:ext uri="{FF2B5EF4-FFF2-40B4-BE49-F238E27FC236}">
                <a16:creationId xmlns:a16="http://schemas.microsoft.com/office/drawing/2014/main" id="{516A9148-133D-D0AB-F547-CED04CC375F7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314704" y="614704"/>
            <a:ext cx="417600" cy="417600"/>
          </a:xfrm>
          <a:prstGeom prst="rect">
            <a:avLst/>
          </a:prstGeom>
        </p:spPr>
      </p:pic>
      <p:pic>
        <p:nvPicPr>
          <p:cNvPr id="13" name="Graphic 12" descr="Question Mark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5176B984-2823-EE53-A4F8-801959E8C2AF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7880056" y="689250"/>
            <a:ext cx="417600" cy="417600"/>
          </a:xfrm>
          <a:prstGeom prst="rect">
            <a:avLst/>
          </a:prstGeom>
        </p:spPr>
      </p:pic>
      <p:sp>
        <p:nvSpPr>
          <p:cNvPr id="7" name="!!text">
            <a:extLst>
              <a:ext uri="{FF2B5EF4-FFF2-40B4-BE49-F238E27FC236}">
                <a16:creationId xmlns:a16="http://schemas.microsoft.com/office/drawing/2014/main" id="{C49C5F26-5F31-C032-7465-3E3372D3722B}"/>
              </a:ext>
            </a:extLst>
          </p:cNvPr>
          <p:cNvSpPr txBox="1"/>
          <p:nvPr/>
        </p:nvSpPr>
        <p:spPr>
          <a:xfrm>
            <a:off x="4974822" y="1106850"/>
            <a:ext cx="1143784" cy="24622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000" dirty="0" err="1"/>
              <a:t>PayRoll</a:t>
            </a:r>
            <a:endParaRPr lang="en-CA" sz="1000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CFB1E554-4039-36E5-A84A-A2B7994E27A2}"/>
              </a:ext>
            </a:extLst>
          </p:cNvPr>
          <p:cNvSpPr/>
          <p:nvPr/>
        </p:nvSpPr>
        <p:spPr>
          <a:xfrm>
            <a:off x="5033044" y="2593132"/>
            <a:ext cx="2027605" cy="1747935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rgbClr val="7030A0">
                <a:alpha val="10000"/>
              </a:srgbClr>
            </a:solidFill>
          </a:ln>
          <a:effectLst>
            <a:glow rad="1270000">
              <a:srgbClr val="0070C0">
                <a:alpha val="0"/>
              </a:srgbClr>
            </a:glow>
            <a:outerShdw blurRad="1270000" sx="109000" sy="109000" algn="ctr" rotWithShape="0">
              <a:srgbClr val="7030A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09A01-E1CB-AB5E-91D6-D4A5C7AE6D76}"/>
              </a:ext>
            </a:extLst>
          </p:cNvPr>
          <p:cNvSpPr/>
          <p:nvPr/>
        </p:nvSpPr>
        <p:spPr>
          <a:xfrm>
            <a:off x="4776654" y="1722756"/>
            <a:ext cx="2638689" cy="597708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pc="300" dirty="0" err="1">
                <a:solidFill>
                  <a:schemeClr val="bg1"/>
                </a:solidFill>
                <a:latin typeface="Eras Bold ITC" panose="020B0907030504020204" pitchFamily="34" charset="0"/>
              </a:rPr>
              <a:t>PayRoll</a:t>
            </a:r>
            <a:endParaRPr lang="en-CA" sz="2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E2D2895-B87E-F39F-B4F4-CB52DA8C4196}"/>
              </a:ext>
            </a:extLst>
          </p:cNvPr>
          <p:cNvCxnSpPr>
            <a:cxnSpLocks/>
          </p:cNvCxnSpPr>
          <p:nvPr/>
        </p:nvCxnSpPr>
        <p:spPr>
          <a:xfrm flipH="1">
            <a:off x="5558869" y="2324577"/>
            <a:ext cx="207134" cy="211611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E3DF1E8-C960-E7C9-89C8-F0E6492AC54C}"/>
              </a:ext>
            </a:extLst>
          </p:cNvPr>
          <p:cNvCxnSpPr>
            <a:cxnSpLocks/>
          </p:cNvCxnSpPr>
          <p:nvPr/>
        </p:nvCxnSpPr>
        <p:spPr>
          <a:xfrm>
            <a:off x="6439268" y="2324577"/>
            <a:ext cx="195907" cy="230457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34" name="Graphic 33" descr="Lightbulb outline">
            <a:hlinkClick r:id="rId23" action="ppaction://hlinksldjump"/>
            <a:extLst>
              <a:ext uri="{FF2B5EF4-FFF2-40B4-BE49-F238E27FC236}">
                <a16:creationId xmlns:a16="http://schemas.microsoft.com/office/drawing/2014/main" id="{71AB8647-DC74-5B24-9ACB-9666B7D795C8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575491" y="2968304"/>
            <a:ext cx="982800" cy="9828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EA7485-4C51-1CE8-AB96-49998916E3C6}"/>
              </a:ext>
            </a:extLst>
          </p:cNvPr>
          <p:cNvCxnSpPr>
            <a:cxnSpLocks/>
          </p:cNvCxnSpPr>
          <p:nvPr/>
        </p:nvCxnSpPr>
        <p:spPr>
          <a:xfrm>
            <a:off x="6030579" y="4302967"/>
            <a:ext cx="0" cy="230455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Hexagon 16">
            <a:extLst>
              <a:ext uri="{FF2B5EF4-FFF2-40B4-BE49-F238E27FC236}">
                <a16:creationId xmlns:a16="http://schemas.microsoft.com/office/drawing/2014/main" id="{B716EFA5-2BB0-F9C2-5597-FE57070969A6}"/>
              </a:ext>
            </a:extLst>
          </p:cNvPr>
          <p:cNvSpPr/>
          <p:nvPr/>
        </p:nvSpPr>
        <p:spPr>
          <a:xfrm>
            <a:off x="5241844" y="4533422"/>
            <a:ext cx="1507433" cy="1299511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21" name="Section Zoom 20">
                <a:extLst>
                  <a:ext uri="{FF2B5EF4-FFF2-40B4-BE49-F238E27FC236}">
                    <a16:creationId xmlns:a16="http://schemas.microsoft.com/office/drawing/2014/main" id="{9A0C3A85-3691-0589-67AD-D2289F8F27D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92623642"/>
                  </p:ext>
                </p:extLst>
              </p:nvPr>
            </p:nvGraphicFramePr>
            <p:xfrm>
              <a:off x="5565773" y="4918914"/>
              <a:ext cx="939600" cy="528525"/>
            </p:xfrm>
            <a:graphic>
              <a:graphicData uri="http://schemas.microsoft.com/office/powerpoint/2016/sectionzoom">
                <psez:sectionZm>
                  <psez:sectionZmObj sectionId="{DB36F80A-9D94-45A8-9B1E-B02F0914617E}">
                    <psez:zmPr id="{2C54B91E-0E6D-4355-85B3-418244F2783C}" transitionDur="1000" showBg="0">
                      <p166:blipFill xmlns:p166="http://schemas.microsoft.com/office/powerpoint/2016/6/main">
                        <a:blip r:embed="rId2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39600" cy="528525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21" name="Section Zoom 20">
                <a:hlinkClick r:id="rId30" action="ppaction://hlinksldjump"/>
                <a:extLst>
                  <a:ext uri="{FF2B5EF4-FFF2-40B4-BE49-F238E27FC236}">
                    <a16:creationId xmlns:a16="http://schemas.microsoft.com/office/drawing/2014/main" id="{9A0C3A85-3691-0589-67AD-D2289F8F27D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65773" y="4918914"/>
                <a:ext cx="939600" cy="5285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1355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85B7051-86E7-D698-0FC8-FC881211844F}"/>
              </a:ext>
            </a:extLst>
          </p:cNvPr>
          <p:cNvSpPr txBox="1"/>
          <p:nvPr/>
        </p:nvSpPr>
        <p:spPr>
          <a:xfrm>
            <a:off x="3088922" y="-2261795"/>
            <a:ext cx="6014155" cy="1138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1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71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305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AC5078-7E11-EEA6-25B8-CE6D9378C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000" y="1709269"/>
            <a:ext cx="5364000" cy="3707470"/>
          </a:xfrm>
          <a:prstGeom prst="rect">
            <a:avLst/>
          </a:prstGeom>
          <a:ln w="28575">
            <a:solidFill>
              <a:schemeClr val="accent4"/>
            </a:solidFill>
          </a:ln>
        </p:spPr>
      </p:pic>
      <p:sp>
        <p:nvSpPr>
          <p:cNvPr id="4" name="Hexagon 3">
            <a:extLst>
              <a:ext uri="{FF2B5EF4-FFF2-40B4-BE49-F238E27FC236}">
                <a16:creationId xmlns:a16="http://schemas.microsoft.com/office/drawing/2014/main" id="{A925C821-2BD5-982B-DE8A-93E1213AA5B4}"/>
              </a:ext>
            </a:extLst>
          </p:cNvPr>
          <p:cNvSpPr/>
          <p:nvPr/>
        </p:nvSpPr>
        <p:spPr>
          <a:xfrm>
            <a:off x="5679340" y="768483"/>
            <a:ext cx="833321" cy="718380"/>
          </a:xfrm>
          <a:prstGeom prst="hexagon">
            <a:avLst/>
          </a:prstGeom>
          <a:solidFill>
            <a:srgbClr val="0070C0">
              <a:alpha val="5000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rgbClr val="FF0000"/>
              </a:solidFill>
              <a:latin typeface="Eras Bold ITC" panose="020B0907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230752-EEB8-748F-5A41-180F3E2E50F9}"/>
              </a:ext>
            </a:extLst>
          </p:cNvPr>
          <p:cNvSpPr txBox="1"/>
          <p:nvPr/>
        </p:nvSpPr>
        <p:spPr>
          <a:xfrm>
            <a:off x="5903190" y="889146"/>
            <a:ext cx="38562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2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745E5B-C34A-30A1-5022-E9F8BAB5674D}"/>
              </a:ext>
            </a:extLst>
          </p:cNvPr>
          <p:cNvSpPr txBox="1"/>
          <p:nvPr/>
        </p:nvSpPr>
        <p:spPr>
          <a:xfrm>
            <a:off x="4886241" y="309127"/>
            <a:ext cx="2419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Eras Bold ITC" panose="020B0907030504020204" pitchFamily="34" charset="0"/>
              </a:rPr>
              <a:t>Payroll</a:t>
            </a:r>
            <a:endParaRPr lang="en-CA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8488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765CC-F6B7-BFE0-6B7E-8FB5F72CF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381A510-A72A-7C1E-B159-0DA040417A8D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chemeClr val="accent6">
                  <a:lumMod val="100000"/>
                </a:schemeClr>
              </a:gs>
              <a:gs pos="35000">
                <a:schemeClr val="accent6">
                  <a:alpha val="35000"/>
                  <a:lumMod val="100000"/>
                </a:schemeClr>
              </a:gs>
              <a:gs pos="100000">
                <a:srgbClr val="00FFB3">
                  <a:alpha val="35000"/>
                </a:srgbClr>
              </a:gs>
              <a:gs pos="100000">
                <a:schemeClr val="accent6">
                  <a:alpha val="0"/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78233BD-C0F6-4F5F-1B6C-F9D9AFB43C89}"/>
              </a:ext>
            </a:extLst>
          </p:cNvPr>
          <p:cNvSpPr/>
          <p:nvPr/>
        </p:nvSpPr>
        <p:spPr>
          <a:xfrm>
            <a:off x="3409910" y="578934"/>
            <a:ext cx="5372179" cy="927370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Graphic 3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01A14733-15CB-F94E-0F19-4ABE7BBED2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805164" y="614704"/>
            <a:ext cx="418290" cy="418290"/>
          </a:xfrm>
          <a:prstGeom prst="rect">
            <a:avLst/>
          </a:prstGeom>
        </p:spPr>
      </p:pic>
      <p:pic>
        <p:nvPicPr>
          <p:cNvPr id="5" name="Graphic 4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95F7E0F4-17A1-2EC6-77C8-82393F5ABB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0512" y="689250"/>
            <a:ext cx="417600" cy="417600"/>
          </a:xfrm>
          <a:prstGeom prst="rect">
            <a:avLst/>
          </a:prstGeom>
        </p:spPr>
      </p:pic>
      <p:pic>
        <p:nvPicPr>
          <p:cNvPr id="6" name="Graphic 5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71D8C42D-1A42-76E4-FE6C-46353ED194A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48896" y="689250"/>
            <a:ext cx="417600" cy="417600"/>
          </a:xfrm>
          <a:prstGeom prst="rect">
            <a:avLst/>
          </a:prstGeom>
        </p:spPr>
      </p:pic>
      <p:pic>
        <p:nvPicPr>
          <p:cNvPr id="8" name="Graphic 7" descr="Hamburger Menu Ico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D6273278-4C17-556E-A5BE-C24762A8F93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3623650" y="689250"/>
            <a:ext cx="417600" cy="417600"/>
          </a:xfrm>
          <a:prstGeom prst="rect">
            <a:avLst/>
          </a:prstGeom>
        </p:spPr>
      </p:pic>
      <p:pic>
        <p:nvPicPr>
          <p:cNvPr id="9" name="Graphic 8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652AABD2-2829-13B5-6F51-4A377010FC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891938" y="689250"/>
            <a:ext cx="417600" cy="417600"/>
          </a:xfrm>
          <a:prstGeom prst="rect">
            <a:avLst/>
          </a:prstGeom>
        </p:spPr>
      </p:pic>
      <p:pic>
        <p:nvPicPr>
          <p:cNvPr id="10" name="Graphic 9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54538057-4175-4C6D-7A70-3CDCF456863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385997" y="689250"/>
            <a:ext cx="417600" cy="417600"/>
          </a:xfrm>
          <a:prstGeom prst="rect">
            <a:avLst/>
          </a:prstGeom>
        </p:spPr>
      </p:pic>
      <p:pic>
        <p:nvPicPr>
          <p:cNvPr id="11" name="Graphic 10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3D02E7F3-EE0A-4EBF-0BB9-D6FB98DBEC2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824244" y="689250"/>
            <a:ext cx="417600" cy="417600"/>
          </a:xfrm>
          <a:prstGeom prst="rect">
            <a:avLst/>
          </a:prstGeom>
        </p:spPr>
      </p:pic>
      <p:pic>
        <p:nvPicPr>
          <p:cNvPr id="12" name="Graphic 11" descr="Lightbulb outline">
            <a:hlinkClick r:id="rId23" action="ppaction://hlinksldjump"/>
            <a:extLst>
              <a:ext uri="{FF2B5EF4-FFF2-40B4-BE49-F238E27FC236}">
                <a16:creationId xmlns:a16="http://schemas.microsoft.com/office/drawing/2014/main" id="{B76DEB6C-1868-CBB0-F3FD-7A413D10DEF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314704" y="689250"/>
            <a:ext cx="417600" cy="417600"/>
          </a:xfrm>
          <a:prstGeom prst="rect">
            <a:avLst/>
          </a:prstGeom>
        </p:spPr>
      </p:pic>
      <p:pic>
        <p:nvPicPr>
          <p:cNvPr id="13" name="Graphic 12" descr="Question Mark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7E3D77C0-7759-C590-5FA4-4EF534C95A8D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7880056" y="689250"/>
            <a:ext cx="417600" cy="417600"/>
          </a:xfrm>
          <a:prstGeom prst="rect">
            <a:avLst/>
          </a:prstGeom>
        </p:spPr>
      </p:pic>
      <p:sp>
        <p:nvSpPr>
          <p:cNvPr id="7" name="!!text">
            <a:extLst>
              <a:ext uri="{FF2B5EF4-FFF2-40B4-BE49-F238E27FC236}">
                <a16:creationId xmlns:a16="http://schemas.microsoft.com/office/drawing/2014/main" id="{68B57447-EE04-DC0E-216C-4F91AD985DDD}"/>
              </a:ext>
            </a:extLst>
          </p:cNvPr>
          <p:cNvSpPr txBox="1"/>
          <p:nvPr/>
        </p:nvSpPr>
        <p:spPr>
          <a:xfrm>
            <a:off x="5314704" y="1154799"/>
            <a:ext cx="1582956" cy="24622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000" dirty="0"/>
              <a:t>File Handling</a:t>
            </a:r>
            <a:endParaRPr lang="en-CA" sz="1000" dirty="0"/>
          </a:p>
        </p:txBody>
      </p:sp>
      <p:pic>
        <p:nvPicPr>
          <p:cNvPr id="14" name="Graphic 13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155B7BFF-1A04-72A9-DFEB-C2EC47DFA7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604599" y="2966252"/>
            <a:ext cx="982800" cy="982800"/>
          </a:xfrm>
          <a:prstGeom prst="rect">
            <a:avLst/>
          </a:prstGeom>
        </p:spPr>
      </p:pic>
      <p:sp>
        <p:nvSpPr>
          <p:cNvPr id="15" name="Hexagon 14">
            <a:extLst>
              <a:ext uri="{FF2B5EF4-FFF2-40B4-BE49-F238E27FC236}">
                <a16:creationId xmlns:a16="http://schemas.microsoft.com/office/drawing/2014/main" id="{E2A41637-FA01-BD56-A3C0-818163EFEF3C}"/>
              </a:ext>
            </a:extLst>
          </p:cNvPr>
          <p:cNvSpPr/>
          <p:nvPr/>
        </p:nvSpPr>
        <p:spPr>
          <a:xfrm>
            <a:off x="5033044" y="2593132"/>
            <a:ext cx="2027605" cy="1747935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rgbClr val="7030A0">
                <a:alpha val="10000"/>
              </a:srgbClr>
            </a:solidFill>
          </a:ln>
          <a:effectLst>
            <a:glow rad="1270000">
              <a:srgbClr val="0070C0">
                <a:alpha val="0"/>
              </a:srgbClr>
            </a:glow>
            <a:outerShdw blurRad="1270000" sx="109000" sy="109000" algn="ctr" rotWithShape="0">
              <a:srgbClr val="7030A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6B0EAF-94AA-0A96-758F-CD1ADAFEC95D}"/>
              </a:ext>
            </a:extLst>
          </p:cNvPr>
          <p:cNvCxnSpPr>
            <a:cxnSpLocks/>
          </p:cNvCxnSpPr>
          <p:nvPr/>
        </p:nvCxnSpPr>
        <p:spPr>
          <a:xfrm>
            <a:off x="6030579" y="4302967"/>
            <a:ext cx="0" cy="230455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Hexagon 16">
            <a:extLst>
              <a:ext uri="{FF2B5EF4-FFF2-40B4-BE49-F238E27FC236}">
                <a16:creationId xmlns:a16="http://schemas.microsoft.com/office/drawing/2014/main" id="{DEDEC417-F4F8-C9E3-FE6B-1C75A47C1370}"/>
              </a:ext>
            </a:extLst>
          </p:cNvPr>
          <p:cNvSpPr/>
          <p:nvPr/>
        </p:nvSpPr>
        <p:spPr>
          <a:xfrm>
            <a:off x="5241844" y="4533422"/>
            <a:ext cx="1507433" cy="1299511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9" name="Section Zoom 18">
                <a:extLst>
                  <a:ext uri="{FF2B5EF4-FFF2-40B4-BE49-F238E27FC236}">
                    <a16:creationId xmlns:a16="http://schemas.microsoft.com/office/drawing/2014/main" id="{A7C53897-6D94-5BEB-C7C4-D27FE317A7E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73197755"/>
                  </p:ext>
                </p:extLst>
              </p:nvPr>
            </p:nvGraphicFramePr>
            <p:xfrm>
              <a:off x="5560779" y="4918915"/>
              <a:ext cx="939600" cy="528525"/>
            </p:xfrm>
            <a:graphic>
              <a:graphicData uri="http://schemas.microsoft.com/office/powerpoint/2016/sectionzoom">
                <psez:sectionZm>
                  <psez:sectionZmObj sectionId="{F0BD1725-407B-46B4-8ABA-7B8C0CEA16B6}">
                    <psez:zmPr id="{76768820-54AB-4038-B78F-C3EA288FA5D6}" transitionDur="1000" showBg="0">
                      <p166:blipFill xmlns:p166="http://schemas.microsoft.com/office/powerpoint/2016/6/main">
                        <a:blip r:embed="rId2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39600" cy="528525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9" name="Section Zoom 18">
                <a:hlinkClick r:id="rId30" action="ppaction://hlinksldjump"/>
                <a:extLst>
                  <a:ext uri="{FF2B5EF4-FFF2-40B4-BE49-F238E27FC236}">
                    <a16:creationId xmlns:a16="http://schemas.microsoft.com/office/drawing/2014/main" id="{A7C53897-6D94-5BEB-C7C4-D27FE317A7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60779" y="4918915"/>
                <a:ext cx="939600" cy="5285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2602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3DB557-6331-E2A3-4667-F1E7BD835B0A}"/>
              </a:ext>
            </a:extLst>
          </p:cNvPr>
          <p:cNvSpPr txBox="1"/>
          <p:nvPr/>
        </p:nvSpPr>
        <p:spPr>
          <a:xfrm>
            <a:off x="3088922" y="-2261795"/>
            <a:ext cx="6014155" cy="1138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1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71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404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4ABCC41C-56F4-3F8B-64CE-E9C96882D7BB}"/>
              </a:ext>
            </a:extLst>
          </p:cNvPr>
          <p:cNvSpPr/>
          <p:nvPr/>
        </p:nvSpPr>
        <p:spPr>
          <a:xfrm>
            <a:off x="5679340" y="768483"/>
            <a:ext cx="833321" cy="718380"/>
          </a:xfrm>
          <a:prstGeom prst="hexagon">
            <a:avLst/>
          </a:prstGeom>
          <a:solidFill>
            <a:srgbClr val="0070C0">
              <a:alpha val="5000"/>
            </a:srgb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rgbClr val="FF0000"/>
              </a:solidFill>
              <a:latin typeface="Eras Bold ITC" panose="020B0907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E8EB65-C0EC-7330-EC06-922C9304FA25}"/>
              </a:ext>
            </a:extLst>
          </p:cNvPr>
          <p:cNvSpPr txBox="1"/>
          <p:nvPr/>
        </p:nvSpPr>
        <p:spPr>
          <a:xfrm>
            <a:off x="5903190" y="889146"/>
            <a:ext cx="38562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2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3BFF33-FCD7-491C-FE5C-101FC01822FE}"/>
              </a:ext>
            </a:extLst>
          </p:cNvPr>
          <p:cNvSpPr txBox="1"/>
          <p:nvPr/>
        </p:nvSpPr>
        <p:spPr>
          <a:xfrm>
            <a:off x="4886241" y="309127"/>
            <a:ext cx="2419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Eras Bold ITC" panose="020B0907030504020204" pitchFamily="34" charset="0"/>
              </a:rPr>
              <a:t>File Handling</a:t>
            </a:r>
            <a:endParaRPr lang="en-CA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700FA-2C91-7BA1-DE8E-78E34B7BF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799" y="1755152"/>
            <a:ext cx="6058402" cy="3022587"/>
          </a:xfrm>
          <a:prstGeom prst="rect">
            <a:avLst/>
          </a:prstGeom>
          <a:ln w="28575"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583667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86669-14F2-4624-B84D-0D152595A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847D84-7CC8-7A69-A47B-C5C61C872939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chemeClr val="accent6"/>
              </a:gs>
              <a:gs pos="35000">
                <a:schemeClr val="accent6"/>
              </a:gs>
              <a:gs pos="100000">
                <a:srgbClr val="00FFB3">
                  <a:alpha val="3500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42D2F1-BCEF-38A2-92C3-E83F23169361}"/>
              </a:ext>
            </a:extLst>
          </p:cNvPr>
          <p:cNvSpPr/>
          <p:nvPr/>
        </p:nvSpPr>
        <p:spPr>
          <a:xfrm>
            <a:off x="3409910" y="578934"/>
            <a:ext cx="5372179" cy="927370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Graphic 3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2406D7C5-3765-9545-731F-A318274FE6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805164" y="688560"/>
            <a:ext cx="418290" cy="418290"/>
          </a:xfrm>
          <a:prstGeom prst="rect">
            <a:avLst/>
          </a:prstGeom>
        </p:spPr>
      </p:pic>
      <p:pic>
        <p:nvPicPr>
          <p:cNvPr id="5" name="Graphic 4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1F86BFCD-65D7-61A0-A703-5BC5B1AC84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0512" y="689250"/>
            <a:ext cx="417600" cy="417600"/>
          </a:xfrm>
          <a:prstGeom prst="rect">
            <a:avLst/>
          </a:prstGeom>
        </p:spPr>
      </p:pic>
      <p:pic>
        <p:nvPicPr>
          <p:cNvPr id="6" name="Graphic 5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DCB18413-67A6-48D4-576F-18CC92A7EB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48896" y="614704"/>
            <a:ext cx="417600" cy="417600"/>
          </a:xfrm>
          <a:prstGeom prst="rect">
            <a:avLst/>
          </a:prstGeom>
        </p:spPr>
      </p:pic>
      <p:pic>
        <p:nvPicPr>
          <p:cNvPr id="8" name="Graphic 7" descr="Hamburger Menu Ico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1BE5986B-46C1-20DC-FD94-D7427197D16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3623650" y="689250"/>
            <a:ext cx="417600" cy="417600"/>
          </a:xfrm>
          <a:prstGeom prst="rect">
            <a:avLst/>
          </a:prstGeom>
        </p:spPr>
      </p:pic>
      <p:pic>
        <p:nvPicPr>
          <p:cNvPr id="9" name="Graphic 8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C16BD910-3D39-9802-1402-3432133207F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891938" y="689250"/>
            <a:ext cx="417600" cy="417600"/>
          </a:xfrm>
          <a:prstGeom prst="rect">
            <a:avLst/>
          </a:prstGeom>
        </p:spPr>
      </p:pic>
      <p:pic>
        <p:nvPicPr>
          <p:cNvPr id="10" name="Graphic 9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B48CB93B-AE0A-8CE8-2477-609217334E2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385997" y="689250"/>
            <a:ext cx="417600" cy="417600"/>
          </a:xfrm>
          <a:prstGeom prst="rect">
            <a:avLst/>
          </a:prstGeom>
        </p:spPr>
      </p:pic>
      <p:pic>
        <p:nvPicPr>
          <p:cNvPr id="11" name="Graphic 10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C487E604-9016-D886-2149-180412C0918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824244" y="689250"/>
            <a:ext cx="417600" cy="417600"/>
          </a:xfrm>
          <a:prstGeom prst="rect">
            <a:avLst/>
          </a:prstGeom>
        </p:spPr>
      </p:pic>
      <p:pic>
        <p:nvPicPr>
          <p:cNvPr id="12" name="Graphic 11" descr="Lightbulb outline">
            <a:hlinkClick r:id="rId23" action="ppaction://hlinksldjump"/>
            <a:extLst>
              <a:ext uri="{FF2B5EF4-FFF2-40B4-BE49-F238E27FC236}">
                <a16:creationId xmlns:a16="http://schemas.microsoft.com/office/drawing/2014/main" id="{86025714-5D50-D636-D5E1-6B21EB2F4BF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314704" y="689250"/>
            <a:ext cx="417600" cy="417600"/>
          </a:xfrm>
          <a:prstGeom prst="rect">
            <a:avLst/>
          </a:prstGeom>
        </p:spPr>
      </p:pic>
      <p:pic>
        <p:nvPicPr>
          <p:cNvPr id="13" name="Graphic 12" descr="Question Mark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66C18E5B-C4BB-FEEE-3286-EACB46F72932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7880056" y="689250"/>
            <a:ext cx="417600" cy="417600"/>
          </a:xfrm>
          <a:prstGeom prst="rect">
            <a:avLst/>
          </a:prstGeom>
        </p:spPr>
      </p:pic>
      <p:sp>
        <p:nvSpPr>
          <p:cNvPr id="7" name="!!text">
            <a:extLst>
              <a:ext uri="{FF2B5EF4-FFF2-40B4-BE49-F238E27FC236}">
                <a16:creationId xmlns:a16="http://schemas.microsoft.com/office/drawing/2014/main" id="{BCE93136-188A-1511-C102-B05F431E0295}"/>
              </a:ext>
            </a:extLst>
          </p:cNvPr>
          <p:cNvSpPr txBox="1"/>
          <p:nvPr/>
        </p:nvSpPr>
        <p:spPr>
          <a:xfrm>
            <a:off x="6092792" y="1042619"/>
            <a:ext cx="972642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000" dirty="0"/>
              <a:t>LIVE DEMO</a:t>
            </a:r>
            <a:endParaRPr lang="en-CA" sz="1000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D53C9A4B-7EC6-EE31-A6D1-06FE7937D33A}"/>
              </a:ext>
            </a:extLst>
          </p:cNvPr>
          <p:cNvSpPr/>
          <p:nvPr/>
        </p:nvSpPr>
        <p:spPr>
          <a:xfrm>
            <a:off x="5033044" y="2555032"/>
            <a:ext cx="2027605" cy="1747935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rgbClr val="7030A0">
                <a:alpha val="10000"/>
              </a:srgbClr>
            </a:solidFill>
          </a:ln>
          <a:effectLst>
            <a:glow rad="1270000">
              <a:schemeClr val="accent6">
                <a:alpha val="0"/>
              </a:schemeClr>
            </a:glow>
            <a:outerShdw blurRad="1270000" sx="109000" sy="109000" algn="ctr" rotWithShape="0">
              <a:srgbClr val="7030A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EEEA2E5-F0A9-2D83-E8FB-E445C370B9CF}"/>
              </a:ext>
            </a:extLst>
          </p:cNvPr>
          <p:cNvSpPr/>
          <p:nvPr/>
        </p:nvSpPr>
        <p:spPr>
          <a:xfrm>
            <a:off x="4776654" y="1722756"/>
            <a:ext cx="2638689" cy="597708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Live Demo!</a:t>
            </a:r>
            <a:endParaRPr lang="en-CA" sz="2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6F359BB-3935-F931-356E-148675B77445}"/>
              </a:ext>
            </a:extLst>
          </p:cNvPr>
          <p:cNvCxnSpPr>
            <a:cxnSpLocks/>
          </p:cNvCxnSpPr>
          <p:nvPr/>
        </p:nvCxnSpPr>
        <p:spPr>
          <a:xfrm flipH="1">
            <a:off x="5558869" y="2324577"/>
            <a:ext cx="207134" cy="211611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40E9A28-933E-5304-B512-AEB9DA397142}"/>
              </a:ext>
            </a:extLst>
          </p:cNvPr>
          <p:cNvCxnSpPr>
            <a:cxnSpLocks/>
          </p:cNvCxnSpPr>
          <p:nvPr/>
        </p:nvCxnSpPr>
        <p:spPr>
          <a:xfrm>
            <a:off x="6439268" y="2324577"/>
            <a:ext cx="195907" cy="230457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8" name="Graphic 27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43F368AD-5BC2-71EC-5F5B-AB0A0B37597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554421" y="2937599"/>
            <a:ext cx="982800" cy="9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719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5D2C5FDD-78B8-B95D-37D3-68127A3FF84B}"/>
              </a:ext>
            </a:extLst>
          </p:cNvPr>
          <p:cNvSpPr/>
          <p:nvPr/>
        </p:nvSpPr>
        <p:spPr>
          <a:xfrm>
            <a:off x="3133200" y="210039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rgbClr val="0070C0"/>
              </a:gs>
              <a:gs pos="35000">
                <a:srgbClr val="0070C0">
                  <a:alpha val="35000"/>
                </a:srgbClr>
              </a:gs>
              <a:gs pos="100000">
                <a:srgbClr val="00FFB3">
                  <a:alpha val="35000"/>
                </a:srgbClr>
              </a:gs>
              <a:gs pos="100000">
                <a:srgbClr val="0070C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DC8B9-6CE8-5227-FEB1-834F6100A213}"/>
              </a:ext>
            </a:extLst>
          </p:cNvPr>
          <p:cNvSpPr txBox="1"/>
          <p:nvPr/>
        </p:nvSpPr>
        <p:spPr>
          <a:xfrm>
            <a:off x="4362235" y="813032"/>
            <a:ext cx="3626458" cy="163121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0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Meet</a:t>
            </a:r>
            <a:endParaRPr lang="en-CA" sz="10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51F939-8874-D2A3-E8FB-88D06220053D}"/>
              </a:ext>
            </a:extLst>
          </p:cNvPr>
          <p:cNvSpPr txBox="1"/>
          <p:nvPr/>
        </p:nvSpPr>
        <p:spPr>
          <a:xfrm>
            <a:off x="4763355" y="2179544"/>
            <a:ext cx="2824219" cy="163121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0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The </a:t>
            </a:r>
            <a:endParaRPr lang="en-CA" sz="10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344EDB-DCD5-E758-F340-A1D819E8A85B}"/>
              </a:ext>
            </a:extLst>
          </p:cNvPr>
          <p:cNvSpPr txBox="1"/>
          <p:nvPr/>
        </p:nvSpPr>
        <p:spPr>
          <a:xfrm>
            <a:off x="4298342" y="3429000"/>
            <a:ext cx="3853437" cy="163121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0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Team</a:t>
            </a:r>
            <a:endParaRPr lang="en-CA" sz="10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436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0 L 0.0013 0.10046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4.07407E-6 L 0.0013 0.10047 " pathEditMode="relative" rAng="0" ptsTypes="AA">
                                      <p:cBhvr>
                                        <p:cTn id="14" dur="12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1.48148E-6 L 0.0013 0.10046 " pathEditMode="relative" rAng="0" ptsTypes="AA">
                                      <p:cBhvr>
                                        <p:cTn id="19" dur="12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  <p:bldP spid="5" grpId="1"/>
      <p:bldP spid="6" grpId="0"/>
      <p:bldP spid="6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1CBE1-512C-72C4-1C51-1BC926250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B2029F8-0E95-4C04-BB21-FF17BDD81E57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rgbClr val="7030A0"/>
              </a:gs>
              <a:gs pos="35000">
                <a:srgbClr val="7030A0">
                  <a:alpha val="35000"/>
                </a:srgbClr>
              </a:gs>
              <a:gs pos="100000">
                <a:srgbClr val="00FFB3">
                  <a:alpha val="35000"/>
                </a:srgbClr>
              </a:gs>
              <a:gs pos="100000">
                <a:srgbClr val="7030A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8E4B70-E6BF-1EE5-C7B0-ECA9A96AB9CD}"/>
              </a:ext>
            </a:extLst>
          </p:cNvPr>
          <p:cNvSpPr/>
          <p:nvPr/>
        </p:nvSpPr>
        <p:spPr>
          <a:xfrm>
            <a:off x="3409910" y="578934"/>
            <a:ext cx="5372179" cy="927370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Graphic 3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CACF29C6-F1FF-9B00-5F9D-2FDBFDE3F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805164" y="688560"/>
            <a:ext cx="418290" cy="418290"/>
          </a:xfrm>
          <a:prstGeom prst="rect">
            <a:avLst/>
          </a:prstGeom>
        </p:spPr>
      </p:pic>
      <p:pic>
        <p:nvPicPr>
          <p:cNvPr id="5" name="Graphic 4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CE3ECBB5-4834-78C1-1ED4-40B0C1A4C6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0512" y="689250"/>
            <a:ext cx="417600" cy="417600"/>
          </a:xfrm>
          <a:prstGeom prst="rect">
            <a:avLst/>
          </a:prstGeom>
        </p:spPr>
      </p:pic>
      <p:pic>
        <p:nvPicPr>
          <p:cNvPr id="6" name="Graphic 5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CA4B5A59-1815-4DC5-1E6D-1125F9A8DD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48896" y="689250"/>
            <a:ext cx="417600" cy="417600"/>
          </a:xfrm>
          <a:prstGeom prst="rect">
            <a:avLst/>
          </a:prstGeom>
        </p:spPr>
      </p:pic>
      <p:pic>
        <p:nvPicPr>
          <p:cNvPr id="8" name="Graphic 7" descr="Hamburger Menu Ico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58160AA4-1BDC-C5EB-5117-3A058555645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3623650" y="689250"/>
            <a:ext cx="417600" cy="417600"/>
          </a:xfrm>
          <a:prstGeom prst="rect">
            <a:avLst/>
          </a:prstGeom>
        </p:spPr>
      </p:pic>
      <p:pic>
        <p:nvPicPr>
          <p:cNvPr id="9" name="Graphic 8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1D37C10C-EE03-CDDC-DB78-AEBD1FAC270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891938" y="614704"/>
            <a:ext cx="417600" cy="417600"/>
          </a:xfrm>
          <a:prstGeom prst="rect">
            <a:avLst/>
          </a:prstGeom>
        </p:spPr>
      </p:pic>
      <p:pic>
        <p:nvPicPr>
          <p:cNvPr id="10" name="Graphic 9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D2FEF563-7484-6146-21FB-8AA76DD3ACC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385997" y="689250"/>
            <a:ext cx="417600" cy="417600"/>
          </a:xfrm>
          <a:prstGeom prst="rect">
            <a:avLst/>
          </a:prstGeom>
        </p:spPr>
      </p:pic>
      <p:pic>
        <p:nvPicPr>
          <p:cNvPr id="11" name="Graphic 10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AAD27CAA-5B39-8163-25DD-45EE4049D23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824244" y="689250"/>
            <a:ext cx="417600" cy="417600"/>
          </a:xfrm>
          <a:prstGeom prst="rect">
            <a:avLst/>
          </a:prstGeom>
        </p:spPr>
      </p:pic>
      <p:pic>
        <p:nvPicPr>
          <p:cNvPr id="12" name="Graphic 11" descr="Lightbulb outline">
            <a:hlinkClick r:id="rId23" action="ppaction://hlinksldjump"/>
            <a:extLst>
              <a:ext uri="{FF2B5EF4-FFF2-40B4-BE49-F238E27FC236}">
                <a16:creationId xmlns:a16="http://schemas.microsoft.com/office/drawing/2014/main" id="{37C170AA-EBB1-CCD7-997E-3648EEDE44F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314704" y="689250"/>
            <a:ext cx="417600" cy="417600"/>
          </a:xfrm>
          <a:prstGeom prst="rect">
            <a:avLst/>
          </a:prstGeom>
        </p:spPr>
      </p:pic>
      <p:pic>
        <p:nvPicPr>
          <p:cNvPr id="13" name="Graphic 12" descr="Question Mark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0FF2F29A-05E7-2933-F9C8-5D9BF4E550E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7880056" y="689250"/>
            <a:ext cx="417600" cy="417600"/>
          </a:xfrm>
          <a:prstGeom prst="rect">
            <a:avLst/>
          </a:prstGeom>
        </p:spPr>
      </p:pic>
      <p:sp>
        <p:nvSpPr>
          <p:cNvPr id="7" name="!!text">
            <a:extLst>
              <a:ext uri="{FF2B5EF4-FFF2-40B4-BE49-F238E27FC236}">
                <a16:creationId xmlns:a16="http://schemas.microsoft.com/office/drawing/2014/main" id="{11AC9338-4F48-BD4A-3F9B-78403766A8B3}"/>
              </a:ext>
            </a:extLst>
          </p:cNvPr>
          <p:cNvSpPr txBox="1"/>
          <p:nvPr/>
        </p:nvSpPr>
        <p:spPr>
          <a:xfrm>
            <a:off x="6600609" y="1029269"/>
            <a:ext cx="1002736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000" dirty="0"/>
              <a:t>Why Us?</a:t>
            </a:r>
            <a:endParaRPr lang="en-CA" sz="1000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094D06BA-8340-0177-9876-76B13EDA9949}"/>
              </a:ext>
            </a:extLst>
          </p:cNvPr>
          <p:cNvSpPr/>
          <p:nvPr/>
        </p:nvSpPr>
        <p:spPr>
          <a:xfrm>
            <a:off x="5033044" y="2555032"/>
            <a:ext cx="2027605" cy="1747935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rgbClr val="7030A0">
                <a:alpha val="10000"/>
              </a:srgbClr>
            </a:solidFill>
          </a:ln>
          <a:effectLst>
            <a:glow rad="1270000">
              <a:srgbClr val="7030A0">
                <a:alpha val="40000"/>
              </a:srgbClr>
            </a:glow>
            <a:outerShdw blurRad="1270000" sx="109000" sy="109000" algn="ctr" rotWithShape="0">
              <a:srgbClr val="7030A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40FDC0D-8111-6E1E-4E10-0C5A25D9C33B}"/>
              </a:ext>
            </a:extLst>
          </p:cNvPr>
          <p:cNvSpPr/>
          <p:nvPr/>
        </p:nvSpPr>
        <p:spPr>
          <a:xfrm>
            <a:off x="4776654" y="1722756"/>
            <a:ext cx="2638689" cy="597708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Why us?</a:t>
            </a:r>
            <a:endParaRPr lang="en-CA" sz="2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9123144-2153-7F0E-09F6-75C9E0E7108D}"/>
              </a:ext>
            </a:extLst>
          </p:cNvPr>
          <p:cNvCxnSpPr>
            <a:cxnSpLocks/>
          </p:cNvCxnSpPr>
          <p:nvPr/>
        </p:nvCxnSpPr>
        <p:spPr>
          <a:xfrm flipH="1">
            <a:off x="5558869" y="2324577"/>
            <a:ext cx="207134" cy="211611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60F19A7-F681-22F5-C8F4-6F83AFF67488}"/>
              </a:ext>
            </a:extLst>
          </p:cNvPr>
          <p:cNvCxnSpPr>
            <a:cxnSpLocks/>
          </p:cNvCxnSpPr>
          <p:nvPr/>
        </p:nvCxnSpPr>
        <p:spPr>
          <a:xfrm>
            <a:off x="6439268" y="2324577"/>
            <a:ext cx="195907" cy="230457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6" name="Graphic 25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538F0CFF-7058-2E91-FA8C-437942DEAF6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604598" y="2937599"/>
            <a:ext cx="982800" cy="98280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A7F472-2479-A4B6-FBA7-62078AD1E3CE}"/>
              </a:ext>
            </a:extLst>
          </p:cNvPr>
          <p:cNvCxnSpPr>
            <a:cxnSpLocks/>
            <a:endCxn id="21" idx="0"/>
          </p:cNvCxnSpPr>
          <p:nvPr/>
        </p:nvCxnSpPr>
        <p:spPr>
          <a:xfrm flipH="1" flipV="1">
            <a:off x="6822137" y="5183178"/>
            <a:ext cx="155790" cy="5002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Hexagon 20">
            <a:extLst>
              <a:ext uri="{FF2B5EF4-FFF2-40B4-BE49-F238E27FC236}">
                <a16:creationId xmlns:a16="http://schemas.microsoft.com/office/drawing/2014/main" id="{B55C1237-BF08-A35C-4B61-76571A560857}"/>
              </a:ext>
            </a:extLst>
          </p:cNvPr>
          <p:cNvSpPr/>
          <p:nvPr/>
        </p:nvSpPr>
        <p:spPr>
          <a:xfrm>
            <a:off x="5314704" y="4533422"/>
            <a:ext cx="1507433" cy="1299511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E4DF4D9-4624-F6BD-E06E-77A49CB4C38B}"/>
              </a:ext>
            </a:extLst>
          </p:cNvPr>
          <p:cNvCxnSpPr>
            <a:cxnSpLocks/>
          </p:cNvCxnSpPr>
          <p:nvPr/>
        </p:nvCxnSpPr>
        <p:spPr>
          <a:xfrm flipH="1" flipV="1">
            <a:off x="8735546" y="3415615"/>
            <a:ext cx="155790" cy="5002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1D11762-E9B2-8D4C-F2B8-FCA1263C74A7}"/>
              </a:ext>
            </a:extLst>
          </p:cNvPr>
          <p:cNvCxnSpPr>
            <a:cxnSpLocks/>
          </p:cNvCxnSpPr>
          <p:nvPr/>
        </p:nvCxnSpPr>
        <p:spPr>
          <a:xfrm>
            <a:off x="6061276" y="4302967"/>
            <a:ext cx="0" cy="252367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2" name="Section Zoom 31">
                <a:extLst>
                  <a:ext uri="{FF2B5EF4-FFF2-40B4-BE49-F238E27FC236}">
                    <a16:creationId xmlns:a16="http://schemas.microsoft.com/office/drawing/2014/main" id="{6940AE54-C659-7618-58B5-324A621E562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96634730"/>
                  </p:ext>
                </p:extLst>
              </p:nvPr>
            </p:nvGraphicFramePr>
            <p:xfrm>
              <a:off x="5591476" y="4937902"/>
              <a:ext cx="939600" cy="528525"/>
            </p:xfrm>
            <a:graphic>
              <a:graphicData uri="http://schemas.microsoft.com/office/powerpoint/2016/sectionzoom">
                <psez:sectionZm>
                  <psez:sectionZmObj sectionId="{7CC9AC3C-30B8-493D-83DE-063E99065E31}">
                    <psez:zmPr id="{FC576495-8772-464E-82CA-49A5E2A991D2}" transitionDur="1000" showBg="0">
                      <p166:blipFill xmlns:p166="http://schemas.microsoft.com/office/powerpoint/2016/6/main">
                        <a:blip r:embed="rId2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39600" cy="528525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2" name="Section Zoom 31">
                <a:hlinkClick r:id="rId30" action="ppaction://hlinksldjump"/>
                <a:extLst>
                  <a:ext uri="{FF2B5EF4-FFF2-40B4-BE49-F238E27FC236}">
                    <a16:creationId xmlns:a16="http://schemas.microsoft.com/office/drawing/2014/main" id="{6940AE54-C659-7618-58B5-324A621E56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91476" y="4937902"/>
                <a:ext cx="939600" cy="5285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0757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5AED68-37B5-15B7-2DA7-B0A2A7D65B00}"/>
              </a:ext>
            </a:extLst>
          </p:cNvPr>
          <p:cNvSpPr txBox="1"/>
          <p:nvPr/>
        </p:nvSpPr>
        <p:spPr>
          <a:xfrm>
            <a:off x="3088922" y="-2261795"/>
            <a:ext cx="6014155" cy="1138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1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71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0758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96CFE69C-AE52-D13C-57DA-212E5F19C2D7}"/>
              </a:ext>
            </a:extLst>
          </p:cNvPr>
          <p:cNvSpPr/>
          <p:nvPr/>
        </p:nvSpPr>
        <p:spPr>
          <a:xfrm>
            <a:off x="5679340" y="768483"/>
            <a:ext cx="833321" cy="718380"/>
          </a:xfrm>
          <a:prstGeom prst="hexagon">
            <a:avLst/>
          </a:prstGeom>
          <a:solidFill>
            <a:srgbClr val="FF0000">
              <a:alpha val="5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rgbClr val="FF0000"/>
              </a:solidFill>
              <a:latin typeface="Eras Bold ITC" panose="020B0907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2FB34A-70CA-CBD2-D3A8-9BF80532198B}"/>
              </a:ext>
            </a:extLst>
          </p:cNvPr>
          <p:cNvSpPr txBox="1"/>
          <p:nvPr/>
        </p:nvSpPr>
        <p:spPr>
          <a:xfrm>
            <a:off x="5903190" y="889146"/>
            <a:ext cx="38562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2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BB647F-BACA-CA31-EE6B-144EC5C44628}"/>
              </a:ext>
            </a:extLst>
          </p:cNvPr>
          <p:cNvSpPr txBox="1"/>
          <p:nvPr/>
        </p:nvSpPr>
        <p:spPr>
          <a:xfrm>
            <a:off x="4886241" y="309127"/>
            <a:ext cx="2419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Eras Bold ITC" panose="020B0907030504020204" pitchFamily="34" charset="0"/>
              </a:rPr>
              <a:t>Efficiency</a:t>
            </a:r>
            <a:endParaRPr lang="en-CA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8D2DF1-4503-23AB-8A16-FE32AF0CA052}"/>
              </a:ext>
            </a:extLst>
          </p:cNvPr>
          <p:cNvSpPr txBox="1"/>
          <p:nvPr/>
        </p:nvSpPr>
        <p:spPr>
          <a:xfrm>
            <a:off x="3952284" y="2008500"/>
            <a:ext cx="4287432" cy="224676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dirty="0"/>
              <a:t>We know everything already</a:t>
            </a:r>
          </a:p>
          <a:p>
            <a:endParaRPr lang="en-US" dirty="0"/>
          </a:p>
          <a:p>
            <a:r>
              <a:rPr lang="en-US" dirty="0"/>
              <a:t>Nothing is secret</a:t>
            </a:r>
          </a:p>
          <a:p>
            <a:endParaRPr lang="en-US" dirty="0"/>
          </a:p>
          <a:p>
            <a:r>
              <a:rPr lang="en-US" dirty="0"/>
              <a:t>Nothing is Safe</a:t>
            </a:r>
          </a:p>
          <a:p>
            <a:endParaRPr lang="en-US" dirty="0"/>
          </a:p>
          <a:p>
            <a:r>
              <a:rPr lang="en-US" dirty="0"/>
              <a:t>Delicious Credit Credentials &gt;:)</a:t>
            </a:r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EB3598-8069-253E-A816-D93FC1686795}"/>
              </a:ext>
            </a:extLst>
          </p:cNvPr>
          <p:cNvSpPr txBox="1"/>
          <p:nvPr/>
        </p:nvSpPr>
        <p:spPr>
          <a:xfrm>
            <a:off x="4300268" y="2109643"/>
            <a:ext cx="3591464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dirty="0"/>
              <a:t>We are efficient</a:t>
            </a:r>
          </a:p>
          <a:p>
            <a:endParaRPr lang="en-US" dirty="0"/>
          </a:p>
          <a:p>
            <a:r>
              <a:rPr lang="en-US" dirty="0"/>
              <a:t>Everything Is secure</a:t>
            </a:r>
          </a:p>
          <a:p>
            <a:endParaRPr lang="en-US" dirty="0"/>
          </a:p>
          <a:p>
            <a:r>
              <a:rPr lang="en-US" dirty="0"/>
              <a:t>Peace of mind</a:t>
            </a:r>
            <a:endParaRPr lang="en-CA" dirty="0"/>
          </a:p>
          <a:p>
            <a:endParaRPr lang="en-CA" dirty="0"/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4691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0" presetClass="entr" presetSubtype="0" fill="hold" grpId="2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5" grpId="0"/>
      <p:bldP spid="15" grpId="1"/>
      <p:bldP spid="15" grpId="2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2D832-18F9-7AD6-7C60-957FAB7A1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4996A7B-D032-AE35-D9D1-DE40624AD5C3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rgbClr val="7030A0"/>
              </a:gs>
              <a:gs pos="35000">
                <a:srgbClr val="7030A0">
                  <a:alpha val="35000"/>
                </a:srgbClr>
              </a:gs>
              <a:gs pos="100000">
                <a:srgbClr val="00FFB3">
                  <a:alpha val="35000"/>
                </a:srgbClr>
              </a:gs>
              <a:gs pos="100000">
                <a:srgbClr val="7030A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03AD131-2921-5AED-5766-19768AE07442}"/>
              </a:ext>
            </a:extLst>
          </p:cNvPr>
          <p:cNvSpPr/>
          <p:nvPr/>
        </p:nvSpPr>
        <p:spPr>
          <a:xfrm>
            <a:off x="3409910" y="578934"/>
            <a:ext cx="5372179" cy="927370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Graphic 3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03135C43-E54B-50B9-7052-51B49298F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805164" y="688560"/>
            <a:ext cx="418290" cy="418290"/>
          </a:xfrm>
          <a:prstGeom prst="rect">
            <a:avLst/>
          </a:prstGeom>
        </p:spPr>
      </p:pic>
      <p:pic>
        <p:nvPicPr>
          <p:cNvPr id="5" name="Graphic 4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57B8AED6-B710-31C3-37C8-6D742264B7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0512" y="689250"/>
            <a:ext cx="417600" cy="417600"/>
          </a:xfrm>
          <a:prstGeom prst="rect">
            <a:avLst/>
          </a:prstGeom>
        </p:spPr>
      </p:pic>
      <p:pic>
        <p:nvPicPr>
          <p:cNvPr id="6" name="Graphic 5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91BC182A-72B6-5DBC-FD1A-740A2817DB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48896" y="689250"/>
            <a:ext cx="417600" cy="417600"/>
          </a:xfrm>
          <a:prstGeom prst="rect">
            <a:avLst/>
          </a:prstGeom>
        </p:spPr>
      </p:pic>
      <p:pic>
        <p:nvPicPr>
          <p:cNvPr id="8" name="Graphic 7" descr="Hamburger Menu Ico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0F19D732-9AD3-5161-056F-974979BA36D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3623650" y="689250"/>
            <a:ext cx="417600" cy="417600"/>
          </a:xfrm>
          <a:prstGeom prst="rect">
            <a:avLst/>
          </a:prstGeom>
        </p:spPr>
      </p:pic>
      <p:pic>
        <p:nvPicPr>
          <p:cNvPr id="9" name="Graphic 8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230B122C-EB02-6F6B-DAE1-83851BB8128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891938" y="689250"/>
            <a:ext cx="417600" cy="417600"/>
          </a:xfrm>
          <a:prstGeom prst="rect">
            <a:avLst/>
          </a:prstGeom>
        </p:spPr>
      </p:pic>
      <p:pic>
        <p:nvPicPr>
          <p:cNvPr id="10" name="Graphic 9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E40EC8EF-E4F9-E8E1-3053-0E24F101059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385997" y="614704"/>
            <a:ext cx="417600" cy="417600"/>
          </a:xfrm>
          <a:prstGeom prst="rect">
            <a:avLst/>
          </a:prstGeom>
        </p:spPr>
      </p:pic>
      <p:pic>
        <p:nvPicPr>
          <p:cNvPr id="11" name="Graphic 10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34E4334A-C5A9-E359-0B7B-24EB016BB07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824244" y="689250"/>
            <a:ext cx="417600" cy="417600"/>
          </a:xfrm>
          <a:prstGeom prst="rect">
            <a:avLst/>
          </a:prstGeom>
        </p:spPr>
      </p:pic>
      <p:pic>
        <p:nvPicPr>
          <p:cNvPr id="12" name="Graphic 11" descr="Lightbulb outline">
            <a:hlinkClick r:id="rId23" action="ppaction://hlinksldjump"/>
            <a:extLst>
              <a:ext uri="{FF2B5EF4-FFF2-40B4-BE49-F238E27FC236}">
                <a16:creationId xmlns:a16="http://schemas.microsoft.com/office/drawing/2014/main" id="{6BAB412F-91DB-A2D4-9A92-F49C46C20A15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314704" y="689250"/>
            <a:ext cx="417600" cy="417600"/>
          </a:xfrm>
          <a:prstGeom prst="rect">
            <a:avLst/>
          </a:prstGeom>
        </p:spPr>
      </p:pic>
      <p:pic>
        <p:nvPicPr>
          <p:cNvPr id="13" name="Graphic 12" descr="Question Mark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15A42E12-CF8B-519C-F062-19C9B05E7073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7880056" y="689250"/>
            <a:ext cx="417600" cy="417600"/>
          </a:xfrm>
          <a:prstGeom prst="rect">
            <a:avLst/>
          </a:prstGeom>
        </p:spPr>
      </p:pic>
      <p:sp>
        <p:nvSpPr>
          <p:cNvPr id="7" name="!!text">
            <a:extLst>
              <a:ext uri="{FF2B5EF4-FFF2-40B4-BE49-F238E27FC236}">
                <a16:creationId xmlns:a16="http://schemas.microsoft.com/office/drawing/2014/main" id="{EECFDF6F-D560-388D-F446-7434F76EEE92}"/>
              </a:ext>
            </a:extLst>
          </p:cNvPr>
          <p:cNvSpPr txBox="1"/>
          <p:nvPr/>
        </p:nvSpPr>
        <p:spPr>
          <a:xfrm>
            <a:off x="7128962" y="1062562"/>
            <a:ext cx="1036489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000" dirty="0"/>
              <a:t>Closing Remarks</a:t>
            </a:r>
            <a:endParaRPr lang="en-CA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7B0BA3-5F37-5442-54CC-9858D0E180E0}"/>
              </a:ext>
            </a:extLst>
          </p:cNvPr>
          <p:cNvSpPr txBox="1"/>
          <p:nvPr/>
        </p:nvSpPr>
        <p:spPr>
          <a:xfrm>
            <a:off x="3047999" y="5149334"/>
            <a:ext cx="6096000" cy="58477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3200" dirty="0"/>
              <a:t>Thank you! </a:t>
            </a:r>
            <a:endParaRPr lang="en-CA" sz="3200" dirty="0"/>
          </a:p>
        </p:txBody>
      </p:sp>
      <p:pic>
        <p:nvPicPr>
          <p:cNvPr id="16" name="Graphic 15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DF623155-153B-B846-8F46-3957E82444A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604599" y="2937600"/>
            <a:ext cx="982800" cy="9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629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L 0.0013 0.10046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A9BB56-EC02-1B03-C176-11050857C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69BB7A8-CB9C-DBDF-EEDC-F3E6F5A73ED5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rgbClr val="7030A0"/>
              </a:gs>
              <a:gs pos="35000">
                <a:srgbClr val="7030A0">
                  <a:alpha val="35000"/>
                </a:srgbClr>
              </a:gs>
              <a:gs pos="100000">
                <a:srgbClr val="00FFB3">
                  <a:alpha val="35000"/>
                </a:srgbClr>
              </a:gs>
              <a:gs pos="100000">
                <a:srgbClr val="7030A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158D84F-EDDC-BED7-300A-C39D0E46B655}"/>
              </a:ext>
            </a:extLst>
          </p:cNvPr>
          <p:cNvSpPr/>
          <p:nvPr/>
        </p:nvSpPr>
        <p:spPr>
          <a:xfrm>
            <a:off x="3409910" y="578934"/>
            <a:ext cx="5372179" cy="927370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Graphic 3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A14EB047-E271-2A36-0554-4AE41283BB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805164" y="688560"/>
            <a:ext cx="418290" cy="418290"/>
          </a:xfrm>
          <a:prstGeom prst="rect">
            <a:avLst/>
          </a:prstGeom>
        </p:spPr>
      </p:pic>
      <p:pic>
        <p:nvPicPr>
          <p:cNvPr id="5" name="Graphic 4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6A75A6A8-D902-0956-6DFE-FB3F28A126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0512" y="689250"/>
            <a:ext cx="417600" cy="417600"/>
          </a:xfrm>
          <a:prstGeom prst="rect">
            <a:avLst/>
          </a:prstGeom>
        </p:spPr>
      </p:pic>
      <p:pic>
        <p:nvPicPr>
          <p:cNvPr id="6" name="Graphic 5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82B0CF64-13E3-5E6F-7106-0D481763FA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48896" y="689250"/>
            <a:ext cx="417600" cy="417600"/>
          </a:xfrm>
          <a:prstGeom prst="rect">
            <a:avLst/>
          </a:prstGeom>
        </p:spPr>
      </p:pic>
      <p:pic>
        <p:nvPicPr>
          <p:cNvPr id="8" name="Graphic 7" descr="Hamburger Menu Ico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E71E9BB5-90D4-8C15-8A15-F8C5DE07B6D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3623650" y="689250"/>
            <a:ext cx="417600" cy="417600"/>
          </a:xfrm>
          <a:prstGeom prst="rect">
            <a:avLst/>
          </a:prstGeom>
        </p:spPr>
      </p:pic>
      <p:pic>
        <p:nvPicPr>
          <p:cNvPr id="9" name="Graphic 8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D104B50D-2EE1-7590-EF60-0A1EFC4D947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891938" y="689250"/>
            <a:ext cx="417600" cy="417600"/>
          </a:xfrm>
          <a:prstGeom prst="rect">
            <a:avLst/>
          </a:prstGeom>
        </p:spPr>
      </p:pic>
      <p:pic>
        <p:nvPicPr>
          <p:cNvPr id="10" name="Graphic 9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AE3E45C3-8BDF-C204-4550-54EC47D43DE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385997" y="689250"/>
            <a:ext cx="417600" cy="417600"/>
          </a:xfrm>
          <a:prstGeom prst="rect">
            <a:avLst/>
          </a:prstGeom>
        </p:spPr>
      </p:pic>
      <p:pic>
        <p:nvPicPr>
          <p:cNvPr id="11" name="Graphic 10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510D4281-31E9-D2AA-47D5-105F9820936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824244" y="689250"/>
            <a:ext cx="417600" cy="417600"/>
          </a:xfrm>
          <a:prstGeom prst="rect">
            <a:avLst/>
          </a:prstGeom>
        </p:spPr>
      </p:pic>
      <p:pic>
        <p:nvPicPr>
          <p:cNvPr id="12" name="Graphic 11" descr="Lightbulb outline">
            <a:hlinkClick r:id="rId23" action="ppaction://hlinksldjump"/>
            <a:extLst>
              <a:ext uri="{FF2B5EF4-FFF2-40B4-BE49-F238E27FC236}">
                <a16:creationId xmlns:a16="http://schemas.microsoft.com/office/drawing/2014/main" id="{E29C11FC-188F-47BC-1CCC-6EA644EF9A8A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314704" y="689250"/>
            <a:ext cx="417600" cy="417600"/>
          </a:xfrm>
          <a:prstGeom prst="rect">
            <a:avLst/>
          </a:prstGeom>
        </p:spPr>
      </p:pic>
      <p:pic>
        <p:nvPicPr>
          <p:cNvPr id="13" name="Graphic 12" descr="Question Mark with solid fill">
            <a:hlinkClick r:id="rId26" action="ppaction://hlinksldjump"/>
            <a:extLst>
              <a:ext uri="{FF2B5EF4-FFF2-40B4-BE49-F238E27FC236}">
                <a16:creationId xmlns:a16="http://schemas.microsoft.com/office/drawing/2014/main" id="{EC11B632-A7A8-8482-E045-9FE593C3CFAF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7880056" y="614704"/>
            <a:ext cx="417600" cy="417600"/>
          </a:xfrm>
          <a:prstGeom prst="rect">
            <a:avLst/>
          </a:prstGeom>
        </p:spPr>
      </p:pic>
      <p:sp>
        <p:nvSpPr>
          <p:cNvPr id="7" name="!!text">
            <a:extLst>
              <a:ext uri="{FF2B5EF4-FFF2-40B4-BE49-F238E27FC236}">
                <a16:creationId xmlns:a16="http://schemas.microsoft.com/office/drawing/2014/main" id="{8431E5ED-9AB2-926B-3348-FEAB9C065AD7}"/>
              </a:ext>
            </a:extLst>
          </p:cNvPr>
          <p:cNvSpPr txBox="1"/>
          <p:nvPr/>
        </p:nvSpPr>
        <p:spPr>
          <a:xfrm>
            <a:off x="7560806" y="1073088"/>
            <a:ext cx="1257713" cy="24622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000" dirty="0"/>
              <a:t>Questions</a:t>
            </a:r>
            <a:endParaRPr lang="en-CA" sz="1000" dirty="0"/>
          </a:p>
        </p:txBody>
      </p:sp>
    </p:spTree>
    <p:extLst>
      <p:ext uri="{BB962C8B-B14F-4D97-AF65-F5344CB8AC3E}">
        <p14:creationId xmlns:p14="http://schemas.microsoft.com/office/powerpoint/2010/main" val="1035303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27CAC3-4CD9-2C89-ABE7-A8AC9EA911C9}"/>
              </a:ext>
            </a:extLst>
          </p:cNvPr>
          <p:cNvSpPr txBox="1"/>
          <p:nvPr/>
        </p:nvSpPr>
        <p:spPr>
          <a:xfrm>
            <a:off x="4524375" y="76200"/>
            <a:ext cx="949067" cy="36933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Meet</a:t>
            </a:r>
            <a:endParaRPr lang="en-CA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0C2818-8F07-BDDB-78EA-61B8057821EF}"/>
              </a:ext>
            </a:extLst>
          </p:cNvPr>
          <p:cNvSpPr txBox="1"/>
          <p:nvPr/>
        </p:nvSpPr>
        <p:spPr>
          <a:xfrm>
            <a:off x="5545303" y="76200"/>
            <a:ext cx="739116" cy="36933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The </a:t>
            </a:r>
            <a:endParaRPr lang="en-CA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A4E282-3D31-F66E-686B-27F18B80CF3F}"/>
              </a:ext>
            </a:extLst>
          </p:cNvPr>
          <p:cNvSpPr txBox="1"/>
          <p:nvPr/>
        </p:nvSpPr>
        <p:spPr>
          <a:xfrm>
            <a:off x="6356281" y="76200"/>
            <a:ext cx="1008469" cy="36933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Team</a:t>
            </a:r>
            <a:endParaRPr lang="en-CA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912172B-B056-BF58-C75B-3AAAA0ECB854}"/>
              </a:ext>
            </a:extLst>
          </p:cNvPr>
          <p:cNvCxnSpPr/>
          <p:nvPr/>
        </p:nvCxnSpPr>
        <p:spPr>
          <a:xfrm>
            <a:off x="0" y="445532"/>
            <a:ext cx="12287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D9FD92F-9C32-21A6-7576-A5D6EF86BE37}"/>
              </a:ext>
            </a:extLst>
          </p:cNvPr>
          <p:cNvSpPr/>
          <p:nvPr/>
        </p:nvSpPr>
        <p:spPr>
          <a:xfrm>
            <a:off x="104775" y="1333497"/>
            <a:ext cx="2809875" cy="4952999"/>
          </a:xfrm>
          <a:prstGeom prst="roundRect">
            <a:avLst>
              <a:gd name="adj" fmla="val 5481"/>
            </a:avLst>
          </a:prstGeom>
          <a:blipFill>
            <a:blip r:embed="rId2"/>
            <a:srcRect/>
            <a:stretch>
              <a:fillRect l="-16101" r="-16101"/>
            </a:stretch>
          </a:blipFill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899D29B-ACFE-DF51-A16F-C96E6526FA95}"/>
              </a:ext>
            </a:extLst>
          </p:cNvPr>
          <p:cNvSpPr/>
          <p:nvPr/>
        </p:nvSpPr>
        <p:spPr>
          <a:xfrm>
            <a:off x="3119437" y="1333496"/>
            <a:ext cx="2809875" cy="4952999"/>
          </a:xfrm>
          <a:prstGeom prst="roundRect">
            <a:avLst>
              <a:gd name="adj" fmla="val 5481"/>
            </a:avLst>
          </a:prstGeom>
          <a:blipFill>
            <a:blip r:embed="rId3"/>
            <a:stretch>
              <a:fillRect/>
            </a:stretch>
          </a:blipFill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946982F-5020-6ADE-ADE8-176A6370756A}"/>
              </a:ext>
            </a:extLst>
          </p:cNvPr>
          <p:cNvSpPr/>
          <p:nvPr/>
        </p:nvSpPr>
        <p:spPr>
          <a:xfrm>
            <a:off x="6134098" y="1333495"/>
            <a:ext cx="2811600" cy="4952999"/>
          </a:xfrm>
          <a:prstGeom prst="roundRect">
            <a:avLst>
              <a:gd name="adj" fmla="val 5481"/>
            </a:avLst>
          </a:prstGeom>
          <a:blipFill>
            <a:blip r:embed="rId4"/>
            <a:srcRect/>
            <a:stretch>
              <a:fillRect l="-1399" r="-1748" b="-34460"/>
            </a:stretch>
          </a:blipFill>
          <a:ln w="5715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2C4D40F-F41C-7E99-94F1-608702EA4DEA}"/>
              </a:ext>
            </a:extLst>
          </p:cNvPr>
          <p:cNvSpPr/>
          <p:nvPr/>
        </p:nvSpPr>
        <p:spPr>
          <a:xfrm>
            <a:off x="9148761" y="1333498"/>
            <a:ext cx="2809875" cy="4952999"/>
          </a:xfrm>
          <a:prstGeom prst="roundRect">
            <a:avLst>
              <a:gd name="adj" fmla="val 5481"/>
            </a:avLst>
          </a:prstGeom>
          <a:blipFill>
            <a:blip r:embed="rId5"/>
            <a:srcRect/>
            <a:stretch>
              <a:fillRect l="-3051" r="-48701"/>
            </a:stretch>
          </a:blipFill>
          <a:ln w="5715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D22C91-B276-5C6C-DF3F-E6FBA0E4F7C6}"/>
              </a:ext>
            </a:extLst>
          </p:cNvPr>
          <p:cNvCxnSpPr/>
          <p:nvPr/>
        </p:nvCxnSpPr>
        <p:spPr>
          <a:xfrm>
            <a:off x="-9526" y="6412468"/>
            <a:ext cx="12287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34BFEA7-E58C-4701-7A8F-BC983620D560}"/>
              </a:ext>
            </a:extLst>
          </p:cNvPr>
          <p:cNvSpPr txBox="1"/>
          <p:nvPr/>
        </p:nvSpPr>
        <p:spPr>
          <a:xfrm>
            <a:off x="413930" y="5978206"/>
            <a:ext cx="2191565" cy="30777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Dawson Brown</a:t>
            </a:r>
            <a:endParaRPr lang="en-CA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118313-8391-FBAC-EBF5-7D94884C11E2}"/>
              </a:ext>
            </a:extLst>
          </p:cNvPr>
          <p:cNvSpPr txBox="1"/>
          <p:nvPr/>
        </p:nvSpPr>
        <p:spPr>
          <a:xfrm>
            <a:off x="3649227" y="5989453"/>
            <a:ext cx="2035513" cy="30777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b="1" dirty="0">
                <a:solidFill>
                  <a:srgbClr val="FF0000"/>
                </a:solidFill>
              </a:rPr>
              <a:t>Judah Csanyi</a:t>
            </a:r>
            <a:endParaRPr lang="en-CA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D323109-2778-A284-AA4C-730692C1F37D}"/>
              </a:ext>
            </a:extLst>
          </p:cNvPr>
          <p:cNvSpPr txBox="1"/>
          <p:nvPr/>
        </p:nvSpPr>
        <p:spPr>
          <a:xfrm>
            <a:off x="6656610" y="5978207"/>
            <a:ext cx="21915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spc="300" dirty="0">
                <a:solidFill>
                  <a:schemeClr val="accent6"/>
                </a:solidFill>
                <a:latin typeface="Eras Bold ITC" panose="020B0907030504020204" pitchFamily="34" charset="0"/>
              </a:rPr>
              <a:t>Joshua Leslie</a:t>
            </a:r>
            <a:endParaRPr lang="en-CA" sz="1400" b="1" spc="300" dirty="0">
              <a:solidFill>
                <a:schemeClr val="accent6"/>
              </a:solidFill>
              <a:latin typeface="Eras Bold ITC" panose="020B0907030504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4C9277-58A4-B1BD-9C68-EAF3C457230E}"/>
              </a:ext>
            </a:extLst>
          </p:cNvPr>
          <p:cNvSpPr txBox="1"/>
          <p:nvPr/>
        </p:nvSpPr>
        <p:spPr>
          <a:xfrm>
            <a:off x="9625782" y="5989453"/>
            <a:ext cx="2152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300" dirty="0">
                <a:solidFill>
                  <a:srgbClr val="7030A0"/>
                </a:solidFill>
                <a:latin typeface="Eras Bold ITC" panose="020B0907030504020204" pitchFamily="34" charset="0"/>
              </a:rPr>
              <a:t>Jeremy Paruch</a:t>
            </a:r>
            <a:endParaRPr lang="en-CA" sz="1400" spc="300" dirty="0">
              <a:solidFill>
                <a:srgbClr val="7030A0"/>
              </a:solidFill>
              <a:latin typeface="Eras Bold ITC" panose="020B0907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251AC1-D430-0754-4E05-3FA6C94F33D6}"/>
              </a:ext>
            </a:extLst>
          </p:cNvPr>
          <p:cNvSpPr txBox="1"/>
          <p:nvPr/>
        </p:nvSpPr>
        <p:spPr>
          <a:xfrm>
            <a:off x="274083" y="6411328"/>
            <a:ext cx="2379059" cy="27699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sz="1200" dirty="0"/>
              <a:t>Secondary: Speaker</a:t>
            </a:r>
            <a:endParaRPr lang="en-CA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8C6EA8-70F8-BF0F-E1A3-3E3AEC1D7582}"/>
              </a:ext>
            </a:extLst>
          </p:cNvPr>
          <p:cNvSpPr txBox="1"/>
          <p:nvPr/>
        </p:nvSpPr>
        <p:spPr>
          <a:xfrm>
            <a:off x="2936751" y="6411329"/>
            <a:ext cx="2948727" cy="27699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sz="1200" dirty="0"/>
              <a:t>Secondary: Bug Catcher</a:t>
            </a:r>
            <a:endParaRPr lang="en-CA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7E1306-61B9-5A0C-6414-41040E4EDD8E}"/>
              </a:ext>
            </a:extLst>
          </p:cNvPr>
          <p:cNvSpPr txBox="1"/>
          <p:nvPr/>
        </p:nvSpPr>
        <p:spPr>
          <a:xfrm>
            <a:off x="5732953" y="6411398"/>
            <a:ext cx="3485409" cy="46166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200" dirty="0"/>
              <a:t>Secondary: Bug Catcher &amp; UML</a:t>
            </a:r>
            <a:endParaRPr lang="en-CA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63D09F-A0F5-5409-B91B-70CBA786E54F}"/>
              </a:ext>
            </a:extLst>
          </p:cNvPr>
          <p:cNvSpPr txBox="1"/>
          <p:nvPr/>
        </p:nvSpPr>
        <p:spPr>
          <a:xfrm>
            <a:off x="9015265" y="6396335"/>
            <a:ext cx="3282908" cy="46166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200" dirty="0"/>
              <a:t>Secondary: Bug Catcher &amp; Programmer</a:t>
            </a:r>
            <a:endParaRPr lang="en-CA" sz="1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17DD8E-55C8-9675-F03F-BA0183FA072F}"/>
              </a:ext>
            </a:extLst>
          </p:cNvPr>
          <p:cNvSpPr txBox="1"/>
          <p:nvPr/>
        </p:nvSpPr>
        <p:spPr>
          <a:xfrm>
            <a:off x="157499" y="873801"/>
            <a:ext cx="2705100" cy="27699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sz="1200" dirty="0"/>
              <a:t>Primary: Programmer</a:t>
            </a:r>
            <a:endParaRPr lang="en-CA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54FC08-560D-F38F-8E40-B67E07E2B216}"/>
              </a:ext>
            </a:extLst>
          </p:cNvPr>
          <p:cNvSpPr txBox="1"/>
          <p:nvPr/>
        </p:nvSpPr>
        <p:spPr>
          <a:xfrm>
            <a:off x="3349761" y="873802"/>
            <a:ext cx="2634443" cy="27699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sz="1200" dirty="0"/>
              <a:t>Primary: Programmer</a:t>
            </a:r>
            <a:endParaRPr lang="en-CA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F75921-49D2-7DAD-1408-A0BC5F1721F8}"/>
              </a:ext>
            </a:extLst>
          </p:cNvPr>
          <p:cNvSpPr txBox="1"/>
          <p:nvPr/>
        </p:nvSpPr>
        <p:spPr>
          <a:xfrm>
            <a:off x="6280756" y="873871"/>
            <a:ext cx="3073769" cy="27699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sz="1200" dirty="0"/>
              <a:t>Primary: Programmer</a:t>
            </a:r>
            <a:endParaRPr lang="en-CA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B6D4AD-E3C6-97B5-DF5A-D5E69B472ADF}"/>
              </a:ext>
            </a:extLst>
          </p:cNvPr>
          <p:cNvSpPr txBox="1"/>
          <p:nvPr/>
        </p:nvSpPr>
        <p:spPr>
          <a:xfrm>
            <a:off x="9236425" y="873871"/>
            <a:ext cx="2464658" cy="27699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en-US" sz="1200" dirty="0"/>
              <a:t>Primary</a:t>
            </a:r>
            <a:r>
              <a:rPr lang="en-CA" sz="1200" dirty="0"/>
              <a:t>: Organizer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0652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2.96296E-6 L 0.0013 0.10047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8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0013 0.10047 " pathEditMode="relative" rAng="0" ptsTypes="AA">
                                      <p:cBhvr>
                                        <p:cTn id="14" dur="12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96296E-6 L 0.0013 0.10047 " pathEditMode="relative" rAng="0" ptsTypes="AA">
                                      <p:cBhvr>
                                        <p:cTn id="19" dur="125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8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3.33333E-6 L 0.00131 0.10047 " pathEditMode="relative" rAng="0" ptsTypes="AA">
                                      <p:cBhvr>
                                        <p:cTn id="24" dur="125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8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2.59259E-6 L 0.0013 0.10047 " pathEditMode="relative" rAng="0" ptsTypes="AA">
                                      <p:cBhvr>
                                        <p:cTn id="29" dur="125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8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59259E-6 L 0.0013 0.10047 " pathEditMode="relative" rAng="0" ptsTypes="AA">
                                      <p:cBhvr>
                                        <p:cTn id="34" dur="125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8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48148E-6 L 0.0013 0.10046 " pathEditMode="relative" rAng="0" ptsTypes="AA">
                                      <p:cBhvr>
                                        <p:cTn id="39" dur="125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8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6 L 0.0013 0.10047 " pathEditMode="relative" rAng="0" ptsTypes="AA">
                                      <p:cBhvr>
                                        <p:cTn id="44" dur="125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8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L 0.0013 0.10047 " pathEditMode="relative" rAng="0" ptsTypes="AA">
                                      <p:cBhvr>
                                        <p:cTn id="49" dur="125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8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7037E-6 L 0.0013 0.10047 " pathEditMode="relative" rAng="0" ptsTypes="AA">
                                      <p:cBhvr>
                                        <p:cTn id="54" dur="1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8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6 L 0.0013 0.10047 " pathEditMode="relative" rAng="0" ptsTypes="AA">
                                      <p:cBhvr>
                                        <p:cTn id="59" dur="125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8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7037E-6 L 0.00131 0.10047 " pathEditMode="relative" rAng="0" ptsTypes="AA">
                                      <p:cBhvr>
                                        <p:cTn id="64" dur="125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9" grpId="0"/>
      <p:bldP spid="29" grpId="1"/>
      <p:bldP spid="30" grpId="0"/>
      <p:bldP spid="30" grpId="1"/>
      <p:bldP spid="31" grpId="0"/>
      <p:bldP spid="31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43138F3-3DD4-C5E7-E4B8-E7741C77897F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rgbClr val="0070C0"/>
              </a:gs>
              <a:gs pos="35000">
                <a:srgbClr val="0070C0">
                  <a:alpha val="35000"/>
                </a:srgbClr>
              </a:gs>
              <a:gs pos="100000">
                <a:srgbClr val="00FFB3">
                  <a:alpha val="35000"/>
                </a:srgbClr>
              </a:gs>
              <a:gs pos="100000">
                <a:srgbClr val="0070C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258A4B9-CE71-329F-A8F7-BC0E5D5060E2}"/>
              </a:ext>
            </a:extLst>
          </p:cNvPr>
          <p:cNvSpPr/>
          <p:nvPr/>
        </p:nvSpPr>
        <p:spPr>
          <a:xfrm>
            <a:off x="3409910" y="578934"/>
            <a:ext cx="5372179" cy="927370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Graphic 5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D85621AC-C6BB-7F6C-FDE1-C2D42599D0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58418" y="689250"/>
            <a:ext cx="418290" cy="418290"/>
          </a:xfrm>
          <a:prstGeom prst="rect">
            <a:avLst/>
          </a:prstGeom>
        </p:spPr>
      </p:pic>
      <p:pic>
        <p:nvPicPr>
          <p:cNvPr id="8" name="Graphic 7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DD31DBC8-DBF0-F608-0F68-4018B0BC6A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0512" y="689250"/>
            <a:ext cx="417600" cy="417600"/>
          </a:xfrm>
          <a:prstGeom prst="rect">
            <a:avLst/>
          </a:prstGeom>
        </p:spPr>
      </p:pic>
      <p:pic>
        <p:nvPicPr>
          <p:cNvPr id="10" name="Graphic 9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AACEBC9C-4187-1F92-00CF-C8BE7E62CA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002150" y="689595"/>
            <a:ext cx="417600" cy="417600"/>
          </a:xfrm>
          <a:prstGeom prst="rect">
            <a:avLst/>
          </a:prstGeom>
        </p:spPr>
      </p:pic>
      <p:pic>
        <p:nvPicPr>
          <p:cNvPr id="12" name="Graphic 11" descr="Hamburger Menu Ico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16EE8E0F-183B-5F06-8E2C-653CCAB52DA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3623650" y="614704"/>
            <a:ext cx="417600" cy="417600"/>
          </a:xfrm>
          <a:prstGeom prst="rect">
            <a:avLst/>
          </a:prstGeom>
        </p:spPr>
      </p:pic>
      <p:pic>
        <p:nvPicPr>
          <p:cNvPr id="14" name="Graphic 13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BDC0A302-75D7-60A6-C73C-C9D3E3F6D95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545192" y="689595"/>
            <a:ext cx="417600" cy="417600"/>
          </a:xfrm>
          <a:prstGeom prst="rect">
            <a:avLst/>
          </a:prstGeom>
        </p:spPr>
      </p:pic>
      <p:pic>
        <p:nvPicPr>
          <p:cNvPr id="16" name="Graphic 15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806BF26D-62AD-DE8C-D893-539C61BB815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039251" y="689595"/>
            <a:ext cx="417600" cy="417600"/>
          </a:xfrm>
          <a:prstGeom prst="rect">
            <a:avLst/>
          </a:prstGeom>
        </p:spPr>
      </p:pic>
      <p:pic>
        <p:nvPicPr>
          <p:cNvPr id="18" name="Graphic 17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E8EB5DE0-51B2-1761-8384-78D421FEE03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824244" y="689250"/>
            <a:ext cx="417600" cy="417600"/>
          </a:xfrm>
          <a:prstGeom prst="rect">
            <a:avLst/>
          </a:prstGeom>
        </p:spPr>
      </p:pic>
      <p:pic>
        <p:nvPicPr>
          <p:cNvPr id="22" name="Graphic 21" descr="Question Mark with solid fill">
            <a:hlinkClick r:id="rId23" action="ppaction://hlinksldjump"/>
            <a:extLst>
              <a:ext uri="{FF2B5EF4-FFF2-40B4-BE49-F238E27FC236}">
                <a16:creationId xmlns:a16="http://schemas.microsoft.com/office/drawing/2014/main" id="{7043476A-B163-00F4-8911-92E3D00A2952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533310" y="689595"/>
            <a:ext cx="417600" cy="417600"/>
          </a:xfrm>
          <a:prstGeom prst="rect">
            <a:avLst/>
          </a:prstGeom>
        </p:spPr>
      </p:pic>
      <p:sp>
        <p:nvSpPr>
          <p:cNvPr id="11" name="!!text">
            <a:extLst>
              <a:ext uri="{FF2B5EF4-FFF2-40B4-BE49-F238E27FC236}">
                <a16:creationId xmlns:a16="http://schemas.microsoft.com/office/drawing/2014/main" id="{1AE594C7-8280-4CD0-B456-4DCC82B5FB3E}"/>
              </a:ext>
            </a:extLst>
          </p:cNvPr>
          <p:cNvSpPr txBox="1"/>
          <p:nvPr/>
        </p:nvSpPr>
        <p:spPr>
          <a:xfrm>
            <a:off x="3384389" y="1069249"/>
            <a:ext cx="896123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000" dirty="0"/>
              <a:t>Main Menu</a:t>
            </a:r>
            <a:endParaRPr lang="en-CA" sz="1000" dirty="0"/>
          </a:p>
        </p:txBody>
      </p:sp>
      <p:pic>
        <p:nvPicPr>
          <p:cNvPr id="5" name="Picture 4" descr="A computer with a globe on the screen&#10;&#10;Description automatically generated">
            <a:extLst>
              <a:ext uri="{FF2B5EF4-FFF2-40B4-BE49-F238E27FC236}">
                <a16:creationId xmlns:a16="http://schemas.microsoft.com/office/drawing/2014/main" id="{EB73C6EA-A1BD-2320-722E-6646E370D198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4927134" y="2390427"/>
            <a:ext cx="2337729" cy="2077146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0000" endA="300" endPos="90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1788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ripple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45D88F5-DEBD-EF1B-9956-7796A4DD68E2}"/>
              </a:ext>
            </a:extLst>
          </p:cNvPr>
          <p:cNvSpPr/>
          <p:nvPr/>
        </p:nvSpPr>
        <p:spPr>
          <a:xfrm>
            <a:off x="3133200" y="466200"/>
            <a:ext cx="5925600" cy="5925600"/>
          </a:xfrm>
          <a:prstGeom prst="ellipse">
            <a:avLst/>
          </a:prstGeom>
          <a:gradFill flip="none" rotWithShape="1">
            <a:gsLst>
              <a:gs pos="17000">
                <a:srgbClr val="FF0000"/>
              </a:gs>
              <a:gs pos="35000">
                <a:srgbClr val="FF0000">
                  <a:alpha val="35000"/>
                </a:srgbClr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FF6B6FC-2339-5319-855A-1F14D2F819C5}"/>
              </a:ext>
            </a:extLst>
          </p:cNvPr>
          <p:cNvSpPr/>
          <p:nvPr/>
        </p:nvSpPr>
        <p:spPr>
          <a:xfrm>
            <a:off x="3409910" y="578934"/>
            <a:ext cx="5372179" cy="927370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1" name="Graphic 20" descr="Tools outline">
            <a:hlinkClick r:id="rId2" action="ppaction://hlinksldjump"/>
            <a:extLst>
              <a:ext uri="{FF2B5EF4-FFF2-40B4-BE49-F238E27FC236}">
                <a16:creationId xmlns:a16="http://schemas.microsoft.com/office/drawing/2014/main" id="{52E84D64-E788-5BE8-0292-8A65C5FE68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33107" y="684244"/>
            <a:ext cx="418290" cy="418290"/>
          </a:xfrm>
          <a:prstGeom prst="rect">
            <a:avLst/>
          </a:prstGeom>
        </p:spPr>
      </p:pic>
      <p:pic>
        <p:nvPicPr>
          <p:cNvPr id="22" name="Graphic 21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2B08358F-6611-B01F-630B-2E070D8C04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0512" y="614704"/>
            <a:ext cx="417600" cy="417600"/>
          </a:xfrm>
          <a:prstGeom prst="rect">
            <a:avLst/>
          </a:prstGeom>
        </p:spPr>
      </p:pic>
      <p:pic>
        <p:nvPicPr>
          <p:cNvPr id="23" name="Graphic 22" descr="Performance Curtains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B7D923EB-1748-576D-81A7-1914075C9B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76839" y="684589"/>
            <a:ext cx="417600" cy="417600"/>
          </a:xfrm>
          <a:prstGeom prst="rect">
            <a:avLst/>
          </a:prstGeom>
        </p:spPr>
      </p:pic>
      <p:pic>
        <p:nvPicPr>
          <p:cNvPr id="25" name="Graphic 24" descr="Hamburger Menu Icon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F4E9064F-C83A-0B1F-9E93-09E45FDA118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3623650" y="689250"/>
            <a:ext cx="417600" cy="417600"/>
          </a:xfrm>
          <a:prstGeom prst="rect">
            <a:avLst/>
          </a:prstGeom>
        </p:spPr>
      </p:pic>
      <p:pic>
        <p:nvPicPr>
          <p:cNvPr id="26" name="Graphic 25" descr="Fast Forward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D5377E91-4641-B283-8AF6-B4DB83CB93D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519881" y="684589"/>
            <a:ext cx="417600" cy="417600"/>
          </a:xfrm>
          <a:prstGeom prst="rect">
            <a:avLst/>
          </a:prstGeom>
        </p:spPr>
      </p:pic>
      <p:pic>
        <p:nvPicPr>
          <p:cNvPr id="27" name="Graphic 26" descr="Speech with solid fill">
            <a:hlinkClick r:id="rId17" action="ppaction://hlinksldjump"/>
            <a:extLst>
              <a:ext uri="{FF2B5EF4-FFF2-40B4-BE49-F238E27FC236}">
                <a16:creationId xmlns:a16="http://schemas.microsoft.com/office/drawing/2014/main" id="{DBB054E5-F4A7-A095-35CF-1D0E151218D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013940" y="684589"/>
            <a:ext cx="417600" cy="417600"/>
          </a:xfrm>
          <a:prstGeom prst="rect">
            <a:avLst/>
          </a:prstGeom>
        </p:spPr>
      </p:pic>
      <p:pic>
        <p:nvPicPr>
          <p:cNvPr id="28" name="Graphic 27" descr="Puzzle with solid fill">
            <a:hlinkClick r:id="rId20" action="ppaction://hlinksldjump"/>
            <a:extLst>
              <a:ext uri="{FF2B5EF4-FFF2-40B4-BE49-F238E27FC236}">
                <a16:creationId xmlns:a16="http://schemas.microsoft.com/office/drawing/2014/main" id="{B090E37F-EF5F-E4E8-B78D-FE55A407734E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824244" y="689250"/>
            <a:ext cx="417600" cy="417600"/>
          </a:xfrm>
          <a:prstGeom prst="rect">
            <a:avLst/>
          </a:prstGeom>
        </p:spPr>
      </p:pic>
      <p:pic>
        <p:nvPicPr>
          <p:cNvPr id="30" name="Graphic 29" descr="Question Mark with solid fill">
            <a:hlinkClick r:id="rId23" action="ppaction://hlinksldjump"/>
            <a:extLst>
              <a:ext uri="{FF2B5EF4-FFF2-40B4-BE49-F238E27FC236}">
                <a16:creationId xmlns:a16="http://schemas.microsoft.com/office/drawing/2014/main" id="{787464A4-DDF2-5210-49BB-5F2D9B676E6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507999" y="684589"/>
            <a:ext cx="417600" cy="417600"/>
          </a:xfrm>
          <a:prstGeom prst="rect">
            <a:avLst/>
          </a:prstGeom>
        </p:spPr>
      </p:pic>
      <p:sp>
        <p:nvSpPr>
          <p:cNvPr id="24" name="!!text">
            <a:extLst>
              <a:ext uri="{FF2B5EF4-FFF2-40B4-BE49-F238E27FC236}">
                <a16:creationId xmlns:a16="http://schemas.microsoft.com/office/drawing/2014/main" id="{0838B8A8-3A9D-DB0C-2CE4-F79EABAE9911}"/>
              </a:ext>
            </a:extLst>
          </p:cNvPr>
          <p:cNvSpPr txBox="1"/>
          <p:nvPr/>
        </p:nvSpPr>
        <p:spPr>
          <a:xfrm>
            <a:off x="4009361" y="1068074"/>
            <a:ext cx="959901" cy="24622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spc="3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pPr algn="ctr"/>
            <a:r>
              <a:rPr lang="en-US" sz="1000" dirty="0" err="1"/>
              <a:t>LogIn</a:t>
            </a:r>
            <a:endParaRPr lang="en-CA" sz="1000" dirty="0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30D82563-837C-47E1-0D42-14FBFD2F136E}"/>
              </a:ext>
            </a:extLst>
          </p:cNvPr>
          <p:cNvSpPr/>
          <p:nvPr/>
        </p:nvSpPr>
        <p:spPr>
          <a:xfrm>
            <a:off x="5073133" y="2555032"/>
            <a:ext cx="2027605" cy="1747935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rgbClr val="7030A0">
                <a:alpha val="10000"/>
              </a:srgbClr>
            </a:solidFill>
          </a:ln>
          <a:effectLst>
            <a:glow rad="1270000">
              <a:srgbClr val="FF0000">
                <a:alpha val="40000"/>
              </a:srgbClr>
            </a:glow>
            <a:outerShdw blurRad="1270000" sx="109000" sy="109000" algn="ctr" rotWithShape="0">
              <a:srgbClr val="7030A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3EE152D7-F8FF-7AEA-5035-FE525DB2567D}"/>
              </a:ext>
            </a:extLst>
          </p:cNvPr>
          <p:cNvSpPr/>
          <p:nvPr/>
        </p:nvSpPr>
        <p:spPr>
          <a:xfrm>
            <a:off x="4776654" y="1722756"/>
            <a:ext cx="2638689" cy="597708"/>
          </a:xfrm>
          <a:prstGeom prst="roundRect">
            <a:avLst>
              <a:gd name="adj" fmla="val 21328"/>
            </a:avLst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pc="300" dirty="0">
                <a:solidFill>
                  <a:schemeClr val="bg1"/>
                </a:solidFill>
                <a:latin typeface="Eras Bold ITC" panose="020B0907030504020204" pitchFamily="34" charset="0"/>
              </a:rPr>
              <a:t>User Login</a:t>
            </a:r>
            <a:endParaRPr lang="en-CA" sz="2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8F34740-4312-5901-3F6A-3D0FCD69CC05}"/>
              </a:ext>
            </a:extLst>
          </p:cNvPr>
          <p:cNvCxnSpPr>
            <a:cxnSpLocks/>
            <a:stCxn id="33" idx="3"/>
            <a:endCxn id="38" idx="0"/>
          </p:cNvCxnSpPr>
          <p:nvPr/>
        </p:nvCxnSpPr>
        <p:spPr>
          <a:xfrm flipH="1" flipV="1">
            <a:off x="4917343" y="3423998"/>
            <a:ext cx="155790" cy="5002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Hexagon 37">
            <a:extLst>
              <a:ext uri="{FF2B5EF4-FFF2-40B4-BE49-F238E27FC236}">
                <a16:creationId xmlns:a16="http://schemas.microsoft.com/office/drawing/2014/main" id="{33D5E34B-B13E-3225-8AC2-1913AEEF4883}"/>
              </a:ext>
            </a:extLst>
          </p:cNvPr>
          <p:cNvSpPr/>
          <p:nvPr/>
        </p:nvSpPr>
        <p:spPr>
          <a:xfrm>
            <a:off x="3409910" y="2774242"/>
            <a:ext cx="1507433" cy="1299511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EF0B3D6-A537-F4B8-235B-899F1F1A2459}"/>
              </a:ext>
            </a:extLst>
          </p:cNvPr>
          <p:cNvSpPr/>
          <p:nvPr/>
        </p:nvSpPr>
        <p:spPr>
          <a:xfrm>
            <a:off x="5493433" y="2524961"/>
            <a:ext cx="76663" cy="766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1905000">
              <a:schemeClr val="bg1">
                <a:alpha val="10000"/>
              </a:schemeClr>
            </a:glow>
            <a:outerShdw blurRad="63500" sx="102000" sy="102000" algn="ctr" rotWithShape="0">
              <a:schemeClr val="bg1">
                <a:alpha val="40000"/>
              </a:schemeClr>
            </a:outerShd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B24648A-9B2F-5A85-82B8-82B5098139F3}"/>
              </a:ext>
            </a:extLst>
          </p:cNvPr>
          <p:cNvSpPr/>
          <p:nvPr/>
        </p:nvSpPr>
        <p:spPr>
          <a:xfrm>
            <a:off x="5034801" y="3375633"/>
            <a:ext cx="76663" cy="766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1905000">
              <a:schemeClr val="bg1">
                <a:alpha val="10000"/>
              </a:schemeClr>
            </a:glow>
            <a:outerShdw blurRad="63500" sx="102000" sy="102000" algn="ctr" rotWithShape="0">
              <a:schemeClr val="bg1">
                <a:alpha val="40000"/>
              </a:schemeClr>
            </a:outerShd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08E0492-C0C8-45EA-677F-05023AC6F9BF}"/>
              </a:ext>
            </a:extLst>
          </p:cNvPr>
          <p:cNvSpPr/>
          <p:nvPr/>
        </p:nvSpPr>
        <p:spPr>
          <a:xfrm>
            <a:off x="5468985" y="4264634"/>
            <a:ext cx="76663" cy="766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1905000">
              <a:schemeClr val="bg1">
                <a:alpha val="10000"/>
              </a:schemeClr>
            </a:glow>
            <a:outerShdw blurRad="63500" sx="102000" sy="102000" algn="ctr" rotWithShape="0">
              <a:schemeClr val="bg1">
                <a:alpha val="40000"/>
              </a:schemeClr>
            </a:outerShd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7277620-551F-C731-779B-D21E18B93593}"/>
              </a:ext>
            </a:extLst>
          </p:cNvPr>
          <p:cNvSpPr/>
          <p:nvPr/>
        </p:nvSpPr>
        <p:spPr>
          <a:xfrm>
            <a:off x="6635176" y="4283801"/>
            <a:ext cx="76663" cy="766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1905000">
              <a:schemeClr val="bg1">
                <a:alpha val="10000"/>
              </a:schemeClr>
            </a:glow>
            <a:outerShdw blurRad="63500" sx="102000" sy="102000" algn="ctr" rotWithShape="0">
              <a:schemeClr val="bg1">
                <a:alpha val="40000"/>
              </a:schemeClr>
            </a:outerShd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F6CD377-8836-2616-9F69-465E5CB66E22}"/>
              </a:ext>
            </a:extLst>
          </p:cNvPr>
          <p:cNvSpPr/>
          <p:nvPr/>
        </p:nvSpPr>
        <p:spPr>
          <a:xfrm>
            <a:off x="7062406" y="3390667"/>
            <a:ext cx="76663" cy="766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1905000">
              <a:schemeClr val="bg1">
                <a:alpha val="10000"/>
              </a:schemeClr>
            </a:glow>
            <a:outerShdw blurRad="63500" sx="102000" sy="102000" algn="ctr" rotWithShape="0">
              <a:schemeClr val="bg1">
                <a:alpha val="40000"/>
              </a:schemeClr>
            </a:outerShd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207BACE-6647-5512-347C-E59A78AF6297}"/>
              </a:ext>
            </a:extLst>
          </p:cNvPr>
          <p:cNvSpPr/>
          <p:nvPr/>
        </p:nvSpPr>
        <p:spPr>
          <a:xfrm>
            <a:off x="6635175" y="2516702"/>
            <a:ext cx="76663" cy="766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1905000">
              <a:schemeClr val="bg1">
                <a:alpha val="10000"/>
              </a:schemeClr>
            </a:glow>
            <a:outerShdw blurRad="63500" sx="102000" sy="102000" algn="ctr" rotWithShape="0">
              <a:schemeClr val="bg1">
                <a:alpha val="40000"/>
              </a:schemeClr>
            </a:outerShd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7421328-8C92-A051-7731-CA26837E2CD8}"/>
              </a:ext>
            </a:extLst>
          </p:cNvPr>
          <p:cNvCxnSpPr>
            <a:cxnSpLocks/>
            <a:endCxn id="39" idx="7"/>
          </p:cNvCxnSpPr>
          <p:nvPr/>
        </p:nvCxnSpPr>
        <p:spPr>
          <a:xfrm flipH="1">
            <a:off x="5558869" y="2324577"/>
            <a:ext cx="207134" cy="211611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52AD3E5-8243-4C32-B04C-27A6BE353300}"/>
              </a:ext>
            </a:extLst>
          </p:cNvPr>
          <p:cNvCxnSpPr>
            <a:cxnSpLocks/>
            <a:endCxn id="44" idx="2"/>
          </p:cNvCxnSpPr>
          <p:nvPr/>
        </p:nvCxnSpPr>
        <p:spPr>
          <a:xfrm>
            <a:off x="6439268" y="2324577"/>
            <a:ext cx="195907" cy="230457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5" name="Hexagon 74">
            <a:extLst>
              <a:ext uri="{FF2B5EF4-FFF2-40B4-BE49-F238E27FC236}">
                <a16:creationId xmlns:a16="http://schemas.microsoft.com/office/drawing/2014/main" id="{BEF47A13-0AFE-24ED-CCF3-0C6F3A6F7C2D}"/>
              </a:ext>
            </a:extLst>
          </p:cNvPr>
          <p:cNvSpPr/>
          <p:nvPr/>
        </p:nvSpPr>
        <p:spPr>
          <a:xfrm>
            <a:off x="7444865" y="2779241"/>
            <a:ext cx="1507433" cy="1299511"/>
          </a:xfrm>
          <a:prstGeom prst="hexagon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2E9C7AD-9819-B1DB-BAD9-022D09518088}"/>
              </a:ext>
            </a:extLst>
          </p:cNvPr>
          <p:cNvCxnSpPr>
            <a:cxnSpLocks/>
          </p:cNvCxnSpPr>
          <p:nvPr/>
        </p:nvCxnSpPr>
        <p:spPr>
          <a:xfrm flipH="1">
            <a:off x="7139069" y="3442551"/>
            <a:ext cx="305796" cy="0"/>
          </a:xfrm>
          <a:prstGeom prst="line">
            <a:avLst/>
          </a:prstGeom>
          <a:solidFill>
            <a:schemeClr val="bg1">
              <a:alpha val="5000"/>
            </a:schemeClr>
          </a:solidFill>
          <a:ln>
            <a:solidFill>
              <a:schemeClr val="accent1">
                <a:shade val="15000"/>
                <a:alpha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8" name="Graphic 77" descr="Workflow outline">
            <a:hlinkClick r:id="rId5" action="ppaction://hlinksldjump"/>
            <a:extLst>
              <a:ext uri="{FF2B5EF4-FFF2-40B4-BE49-F238E27FC236}">
                <a16:creationId xmlns:a16="http://schemas.microsoft.com/office/drawing/2014/main" id="{D9387E5D-B84A-D474-F97A-1D989F45BF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14071" y="2918124"/>
            <a:ext cx="984060" cy="984060"/>
          </a:xfrm>
          <a:prstGeom prst="rect">
            <a:avLst/>
          </a:prstGeom>
        </p:spPr>
      </p:pic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7E1E982E-9520-6BFA-DE85-E6706AF0CAC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79299084"/>
                  </p:ext>
                </p:extLst>
              </p:nvPr>
            </p:nvGraphicFramePr>
            <p:xfrm>
              <a:off x="3669258" y="3111370"/>
              <a:ext cx="939600" cy="528525"/>
            </p:xfrm>
            <a:graphic>
              <a:graphicData uri="http://schemas.microsoft.com/office/powerpoint/2016/sectionzoom">
                <psez:sectionZm>
                  <psez:sectionZmObj sectionId="{DE5119F8-ECD5-422B-9FF6-E6DA9649073B}">
                    <psez:zmPr id="{81891AC4-F548-4EBA-A105-5A4E8EC87B57}" transitionDur="1000" showBg="0">
                      <p166:blipFill xmlns:p166="http://schemas.microsoft.com/office/powerpoint/2016/6/main">
                        <a:blip r:embed="rId2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39600" cy="528525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6" name="Section Zoom 5">
                <a:hlinkClick r:id="rId27" action="ppaction://hlinksldjump"/>
                <a:extLst>
                  <a:ext uri="{FF2B5EF4-FFF2-40B4-BE49-F238E27FC236}">
                    <a16:creationId xmlns:a16="http://schemas.microsoft.com/office/drawing/2014/main" id="{7E1E982E-9520-6BFA-DE85-E6706AF0CA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669258" y="3111370"/>
                <a:ext cx="939600" cy="528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8" name="Section Zoom 7">
                <a:extLst>
                  <a:ext uri="{FF2B5EF4-FFF2-40B4-BE49-F238E27FC236}">
                    <a16:creationId xmlns:a16="http://schemas.microsoft.com/office/drawing/2014/main" id="{24252210-617F-DCDB-703F-793C70900EB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3502938"/>
                  </p:ext>
                </p:extLst>
              </p:nvPr>
            </p:nvGraphicFramePr>
            <p:xfrm>
              <a:off x="7750661" y="3111370"/>
              <a:ext cx="939600" cy="528525"/>
            </p:xfrm>
            <a:graphic>
              <a:graphicData uri="http://schemas.microsoft.com/office/powerpoint/2016/sectionzoom">
                <psez:sectionZm>
                  <psez:sectionZmObj sectionId="{1412E730-6E3B-4B22-9184-AAF1C53FE3C5}">
                    <psez:zmPr id="{266C31EA-7D57-4DA8-B82E-E4525335FD26}" transitionDur="1000" showBg="0">
                      <p166:blipFill xmlns:p166="http://schemas.microsoft.com/office/powerpoint/2016/6/main">
                        <a:blip r:embed="rId2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39600" cy="528525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8" name="Section Zoom 7">
                <a:hlinkClick r:id="rId29" action="ppaction://hlinksldjump"/>
                <a:extLst>
                  <a:ext uri="{FF2B5EF4-FFF2-40B4-BE49-F238E27FC236}">
                    <a16:creationId xmlns:a16="http://schemas.microsoft.com/office/drawing/2014/main" id="{24252210-617F-DCDB-703F-793C70900EB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750661" y="3111370"/>
                <a:ext cx="939600" cy="5285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7453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7A02F3-76A7-65E0-42CB-4413AC138954}"/>
              </a:ext>
            </a:extLst>
          </p:cNvPr>
          <p:cNvSpPr txBox="1"/>
          <p:nvPr/>
        </p:nvSpPr>
        <p:spPr>
          <a:xfrm>
            <a:off x="3088922" y="-2261795"/>
            <a:ext cx="6014155" cy="1138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1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71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783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xagon 3">
            <a:extLst>
              <a:ext uri="{FF2B5EF4-FFF2-40B4-BE49-F238E27FC236}">
                <a16:creationId xmlns:a16="http://schemas.microsoft.com/office/drawing/2014/main" id="{BC01D91F-D5EF-80D9-9F03-E2791892D034}"/>
              </a:ext>
            </a:extLst>
          </p:cNvPr>
          <p:cNvSpPr/>
          <p:nvPr/>
        </p:nvSpPr>
        <p:spPr>
          <a:xfrm>
            <a:off x="5679340" y="768483"/>
            <a:ext cx="833321" cy="718380"/>
          </a:xfrm>
          <a:prstGeom prst="hexagon">
            <a:avLst/>
          </a:prstGeom>
          <a:solidFill>
            <a:srgbClr val="FF0000">
              <a:alpha val="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rgbClr val="FF0000"/>
              </a:solidFill>
              <a:latin typeface="Eras Bold ITC" panose="020B0907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510B83-D0FB-61CD-1376-E89C2559B32F}"/>
              </a:ext>
            </a:extLst>
          </p:cNvPr>
          <p:cNvSpPr txBox="1"/>
          <p:nvPr/>
        </p:nvSpPr>
        <p:spPr>
          <a:xfrm>
            <a:off x="5903190" y="889146"/>
            <a:ext cx="38562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solidFill>
                  <a:schemeClr val="bg1"/>
                </a:solidFill>
                <a:latin typeface="Eras Bold ITC" panose="020B0907030504020204" pitchFamily="34" charset="0"/>
              </a:rPr>
              <a:t>1</a:t>
            </a:r>
            <a:endParaRPr lang="en-CA" sz="2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7830AD-121C-9DC4-4699-C0FF3D900A07}"/>
              </a:ext>
            </a:extLst>
          </p:cNvPr>
          <p:cNvSpPr txBox="1"/>
          <p:nvPr/>
        </p:nvSpPr>
        <p:spPr>
          <a:xfrm>
            <a:off x="4886241" y="309127"/>
            <a:ext cx="2419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Eras Bold ITC" panose="020B0907030504020204" pitchFamily="34" charset="0"/>
              </a:rPr>
              <a:t>Main Menu</a:t>
            </a:r>
            <a:endParaRPr lang="en-CA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7FCC44-AFE8-2204-B210-9F8287B86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413" y="1607526"/>
            <a:ext cx="5317175" cy="455299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0830853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Click="0">
        <p159:morph option="byObject"/>
      </p:transition>
    </mc:Choice>
    <mc:Fallback>
      <p:transition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34ACBD-5747-F8A1-87EA-58013B8EFD15}"/>
              </a:ext>
            </a:extLst>
          </p:cNvPr>
          <p:cNvSpPr txBox="1"/>
          <p:nvPr/>
        </p:nvSpPr>
        <p:spPr>
          <a:xfrm>
            <a:off x="3088922" y="-2261795"/>
            <a:ext cx="6014155" cy="1138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1500" dirty="0">
                <a:solidFill>
                  <a:schemeClr val="bg1"/>
                </a:solidFill>
                <a:latin typeface="Eras Bold ITC" panose="020B0907030504020204" pitchFamily="34" charset="0"/>
              </a:rPr>
              <a:t>2</a:t>
            </a:r>
            <a:endParaRPr lang="en-CA" sz="71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3655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ABCC107A-CA69-D336-C596-FF7981515818}"/>
              </a:ext>
            </a:extLst>
          </p:cNvPr>
          <p:cNvSpPr/>
          <p:nvPr/>
        </p:nvSpPr>
        <p:spPr>
          <a:xfrm>
            <a:off x="5679340" y="768483"/>
            <a:ext cx="833321" cy="718380"/>
          </a:xfrm>
          <a:prstGeom prst="hexagon">
            <a:avLst/>
          </a:prstGeom>
          <a:solidFill>
            <a:srgbClr val="FF0000">
              <a:alpha val="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000" spc="300">
              <a:solidFill>
                <a:srgbClr val="FF0000"/>
              </a:solidFill>
              <a:latin typeface="Eras Bold ITC" panose="020B0907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0B29B9-BA02-412A-E301-7792D01BF0F2}"/>
              </a:ext>
            </a:extLst>
          </p:cNvPr>
          <p:cNvSpPr txBox="1"/>
          <p:nvPr/>
        </p:nvSpPr>
        <p:spPr>
          <a:xfrm>
            <a:off x="5903190" y="889146"/>
            <a:ext cx="38562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solidFill>
                  <a:schemeClr val="bg1"/>
                </a:solidFill>
                <a:latin typeface="Eras Bold ITC" panose="020B0907030504020204" pitchFamily="34" charset="0"/>
              </a:rPr>
              <a:t>2</a:t>
            </a:r>
            <a:endParaRPr lang="en-CA" sz="2500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7AD846-50F1-E578-2EB4-C4167BD478B4}"/>
              </a:ext>
            </a:extLst>
          </p:cNvPr>
          <p:cNvSpPr txBox="1"/>
          <p:nvPr/>
        </p:nvSpPr>
        <p:spPr>
          <a:xfrm>
            <a:off x="4886241" y="309127"/>
            <a:ext cx="2419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Eras Bold ITC" panose="020B0907030504020204" pitchFamily="34" charset="0"/>
              </a:rPr>
              <a:t>Register User</a:t>
            </a:r>
            <a:endParaRPr lang="en-CA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8468E5-1750-7258-27B7-F196EEDC9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22008" y="1798191"/>
            <a:ext cx="4947985" cy="4291326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6748962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1745</TotalTime>
  <Words>139</Words>
  <Application>Microsoft Office PowerPoint</Application>
  <PresentationFormat>Widescreen</PresentationFormat>
  <Paragraphs>72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Eras Bold ITC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jerparuch@gmail.com</dc:creator>
  <cp:lastModifiedBy>jerparuch@gmail.com</cp:lastModifiedBy>
  <cp:revision>10</cp:revision>
  <dcterms:created xsi:type="dcterms:W3CDTF">2025-03-27T23:43:31Z</dcterms:created>
  <dcterms:modified xsi:type="dcterms:W3CDTF">2025-04-13T17:56:01Z</dcterms:modified>
</cp:coreProperties>
</file>

<file path=docProps/thumbnail.jpeg>
</file>